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35"/>
  </p:notesMasterIdLst>
  <p:sldIdLst>
    <p:sldId id="2657" r:id="rId3"/>
    <p:sldId id="2662" r:id="rId4"/>
    <p:sldId id="2663" r:id="rId5"/>
    <p:sldId id="2664" r:id="rId6"/>
    <p:sldId id="2665" r:id="rId7"/>
    <p:sldId id="2666" r:id="rId8"/>
    <p:sldId id="2667" r:id="rId9"/>
    <p:sldId id="2668" r:id="rId10"/>
    <p:sldId id="2617" r:id="rId11"/>
    <p:sldId id="2626" r:id="rId12"/>
    <p:sldId id="2624" r:id="rId13"/>
    <p:sldId id="2630" r:id="rId14"/>
    <p:sldId id="2628" r:id="rId15"/>
    <p:sldId id="2632" r:id="rId16"/>
    <p:sldId id="2633" r:id="rId17"/>
    <p:sldId id="2629" r:id="rId18"/>
    <p:sldId id="2618" r:id="rId19"/>
    <p:sldId id="2627" r:id="rId20"/>
    <p:sldId id="2631" r:id="rId21"/>
    <p:sldId id="2634" r:id="rId22"/>
    <p:sldId id="2635" r:id="rId23"/>
    <p:sldId id="2646" r:id="rId24"/>
    <p:sldId id="2669" r:id="rId25"/>
    <p:sldId id="2643" r:id="rId26"/>
    <p:sldId id="558" r:id="rId27"/>
    <p:sldId id="382" r:id="rId28"/>
    <p:sldId id="2647" r:id="rId29"/>
    <p:sldId id="2645" r:id="rId30"/>
    <p:sldId id="2648" r:id="rId31"/>
    <p:sldId id="2649" r:id="rId32"/>
    <p:sldId id="2659" r:id="rId33"/>
    <p:sldId id="2661"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80E60-CED7-4CD4-B6E6-BFA75C8672C7}"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n-US"/>
        </a:p>
      </dgm:t>
    </dgm:pt>
    <dgm:pt modelId="{C4BE67A7-2529-4D76-9E97-1E20BED766B1}">
      <dgm:prSet custT="1"/>
      <dgm:spPr>
        <a:solidFill>
          <a:schemeClr val="accent4"/>
        </a:solidFill>
        <a:ln w="76200">
          <a:noFill/>
        </a:ln>
      </dgm:spPr>
      <dgm:t>
        <a:bodyPr/>
        <a:lstStyle/>
        <a:p>
          <a:pPr algn="ctr">
            <a:lnSpc>
              <a:spcPct val="100000"/>
            </a:lnSpc>
            <a:spcAft>
              <a:spcPts val="0"/>
            </a:spcAft>
          </a:pP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THE PROCESS IS ONGOING </a:t>
          </a:r>
        </a:p>
        <a:p>
          <a:pPr algn="ctr">
            <a:lnSpc>
              <a:spcPct val="100000"/>
            </a:lnSpc>
            <a:spcAft>
              <a:spcPts val="0"/>
            </a:spcAft>
          </a:pPr>
          <a:r>
            <a:rPr lang="en-US" sz="2000" b="1" i="1" dirty="0">
              <a:solidFill>
                <a:schemeClr val="tx1">
                  <a:lumMod val="85000"/>
                  <a:lumOff val="15000"/>
                </a:schemeClr>
              </a:solidFill>
              <a:latin typeface="Arial Narrow" panose="020B0606020202030204" pitchFamily="34" charset="0"/>
              <a:ea typeface="Tahoma" panose="020B0604030504040204" pitchFamily="34" charset="0"/>
              <a:cs typeface="Tahoma" panose="020B0604030504040204" pitchFamily="34" charset="0"/>
            </a:rPr>
            <a:t>It Begins With An Idea</a:t>
          </a:r>
        </a:p>
      </dgm:t>
    </dgm:pt>
    <dgm:pt modelId="{650F7B05-38B7-41EF-ABAB-E335D45C83BD}" type="parTrans" cxnId="{90980CEC-A889-4C52-ACE6-2335513CB38F}">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90324386-CE71-48EC-B2F3-D67E57178B9B}" type="sibTrans" cxnId="{90980CEC-A889-4C52-ACE6-2335513CB38F}">
      <dgm:prSet custT="1"/>
      <dgm:spPr>
        <a:ln w="76200">
          <a:solidFill>
            <a:schemeClr val="accent4"/>
          </a:solidFill>
        </a:ln>
      </dgm:spPr>
      <dgm:t>
        <a:bodyPr/>
        <a:lstStyle/>
        <a:p>
          <a:pPr algn="ctr">
            <a:lnSpc>
              <a:spcPct val="100000"/>
            </a:lnSpc>
          </a:pPr>
          <a:endParaRPr lang="en-US" sz="1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A0146AA1-DBD7-43AD-BD26-317E1235E98C}">
      <dgm:prSet custT="1"/>
      <dgm:spPr>
        <a:solidFill>
          <a:schemeClr val="accent4">
            <a:lumMod val="40000"/>
            <a:lumOff val="60000"/>
          </a:schemeClr>
        </a:solidFill>
        <a:ln w="76200">
          <a:noFill/>
        </a:ln>
      </dgm:spPr>
      <dgm:t>
        <a:bodyPr/>
        <a:lstStyle/>
        <a:p>
          <a:pPr algn="ctr">
            <a:lnSpc>
              <a:spcPct val="100000"/>
            </a:lnSpc>
            <a:spcAft>
              <a:spcPts val="0"/>
            </a:spcAft>
          </a:pP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ALTA FORMS COMMITTEE</a:t>
          </a:r>
        </a:p>
        <a:p>
          <a:pPr algn="ctr">
            <a:lnSpc>
              <a:spcPct val="100000"/>
            </a:lnSpc>
            <a:spcAft>
              <a:spcPts val="0"/>
            </a:spcAft>
          </a:pPr>
          <a:r>
            <a:rPr lang="en-US" sz="2000" b="1" i="1" dirty="0">
              <a:solidFill>
                <a:schemeClr val="tx1">
                  <a:lumMod val="85000"/>
                  <a:lumOff val="15000"/>
                </a:schemeClr>
              </a:solidFill>
              <a:latin typeface="Arial Narrow" panose="020B0606020202030204" pitchFamily="34" charset="0"/>
              <a:ea typeface="Tahoma" panose="020B0604030504040204" pitchFamily="34" charset="0"/>
              <a:cs typeface="Tahoma" panose="020B0604030504040204" pitchFamily="34" charset="0"/>
            </a:rPr>
            <a:t>Develop, Draft, Review, Refine, &amp; Recommend</a:t>
          </a:r>
          <a:endParaRPr lang="en-US" sz="2000" b="1" i="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FC072665-61AA-433C-A844-E6307D7BFE98}" type="parTrans" cxnId="{81F66B86-A3BC-4217-8FD1-800E2364CE0D}">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7989AE32-F859-455F-845D-123DAA505084}" type="sibTrans" cxnId="{81F66B86-A3BC-4217-8FD1-800E2364CE0D}">
      <dgm:prSet custT="1"/>
      <dgm:spPr>
        <a:ln w="76200">
          <a:solidFill>
            <a:schemeClr val="accent4"/>
          </a:solidFill>
        </a:ln>
      </dgm:spPr>
      <dgm:t>
        <a:bodyPr/>
        <a:lstStyle/>
        <a:p>
          <a:pPr algn="ctr">
            <a:lnSpc>
              <a:spcPct val="100000"/>
            </a:lnSpc>
          </a:pPr>
          <a:endParaRPr lang="en-US" sz="1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42FAFC62-CF00-4BA2-8699-E02519BC8956}">
      <dgm:prSet custT="1"/>
      <dgm:spPr>
        <a:solidFill>
          <a:schemeClr val="accent4">
            <a:lumMod val="60000"/>
            <a:lumOff val="40000"/>
          </a:schemeClr>
        </a:solidFill>
        <a:ln w="76200">
          <a:noFill/>
        </a:ln>
      </dgm:spPr>
      <dgm:t>
        <a:bodyPr/>
        <a:lstStyle/>
        <a:p>
          <a:pPr algn="ctr">
            <a:lnSpc>
              <a:spcPct val="100000"/>
            </a:lnSpc>
            <a:spcAft>
              <a:spcPts val="0"/>
            </a:spcAft>
          </a:pP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ALTA BOARD OF GOVERNORS</a:t>
          </a:r>
        </a:p>
        <a:p>
          <a:pPr algn="ctr">
            <a:lnSpc>
              <a:spcPct val="100000"/>
            </a:lnSpc>
            <a:spcAft>
              <a:spcPts val="0"/>
            </a:spcAft>
          </a:pPr>
          <a:r>
            <a:rPr lang="en-US" sz="2000" b="1" i="1" dirty="0">
              <a:solidFill>
                <a:schemeClr val="tx1">
                  <a:lumMod val="85000"/>
                  <a:lumOff val="15000"/>
                </a:schemeClr>
              </a:solidFill>
              <a:latin typeface="Arial Narrow" panose="020B0606020202030204" pitchFamily="34" charset="0"/>
              <a:ea typeface="Tahoma" panose="020B0604030504040204" pitchFamily="34" charset="0"/>
              <a:cs typeface="Tahoma" panose="020B0604030504040204" pitchFamily="34" charset="0"/>
            </a:rPr>
            <a:t>Formal Adoption</a:t>
          </a:r>
          <a:endParaRPr lang="en-US" sz="20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F7E8A7AC-5FA5-4E9E-8364-FC14F4B6E2ED}" type="parTrans" cxnId="{4AF354DE-25B7-4514-B2F3-FA2122897778}">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938D7FA3-C54A-47BB-901B-8748428752F9}" type="sibTrans" cxnId="{4AF354DE-25B7-4514-B2F3-FA2122897778}">
      <dgm:prSet custT="1"/>
      <dgm:spPr>
        <a:ln w="76200">
          <a:solidFill>
            <a:schemeClr val="accent4"/>
          </a:solidFill>
        </a:ln>
      </dgm:spPr>
      <dgm:t>
        <a:bodyPr/>
        <a:lstStyle/>
        <a:p>
          <a:pPr algn="ctr">
            <a:lnSpc>
              <a:spcPct val="100000"/>
            </a:lnSpc>
          </a:pPr>
          <a:endParaRPr lang="en-US" sz="1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845151A0-8EF5-4125-8749-3B73CC1435B0}">
      <dgm:prSet custT="1"/>
      <dgm:spPr>
        <a:solidFill>
          <a:schemeClr val="accent4">
            <a:lumMod val="20000"/>
            <a:lumOff val="80000"/>
          </a:schemeClr>
        </a:solidFill>
        <a:ln w="76200">
          <a:noFill/>
        </a:ln>
      </dgm:spPr>
      <dgm:t>
        <a:bodyPr/>
        <a:lstStyle/>
        <a:p>
          <a:pPr algn="ctr">
            <a:lnSpc>
              <a:spcPct val="100000"/>
            </a:lnSpc>
          </a:pP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PUBLIC COMMENT PERIOD &amp; REVIEW OF COMMENTS</a:t>
          </a:r>
        </a:p>
      </dgm:t>
    </dgm:pt>
    <dgm:pt modelId="{FFE0A3A9-48D7-4CD4-B2ED-6B786F7A7457}" type="parTrans" cxnId="{D4F12DA1-F9F7-4326-8C26-93DF0FF547BA}">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302991BD-B3C8-4FDF-AA04-6816B274DE96}" type="sibTrans" cxnId="{D4F12DA1-F9F7-4326-8C26-93DF0FF547BA}">
      <dgm:prSet custT="1"/>
      <dgm:spPr>
        <a:ln w="76200">
          <a:solidFill>
            <a:schemeClr val="accent4"/>
          </a:solidFill>
        </a:ln>
      </dgm:spPr>
      <dgm:t>
        <a:bodyPr/>
        <a:lstStyle/>
        <a:p>
          <a:pPr algn="ctr">
            <a:lnSpc>
              <a:spcPct val="100000"/>
            </a:lnSpc>
          </a:pPr>
          <a:endParaRPr lang="en-US" sz="1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76FC1A7A-4DCF-44A7-8DD8-EC018C9D20C3}">
      <dgm:prSet custT="1"/>
      <dgm:spPr>
        <a:solidFill>
          <a:schemeClr val="accent4">
            <a:lumMod val="60000"/>
            <a:lumOff val="40000"/>
          </a:schemeClr>
        </a:solidFill>
        <a:ln w="76200">
          <a:noFill/>
        </a:ln>
      </dgm:spPr>
      <dgm:t>
        <a:bodyPr/>
        <a:lstStyle/>
        <a:p>
          <a:pPr algn="ctr">
            <a:lnSpc>
              <a:spcPct val="100000"/>
            </a:lnSpc>
          </a:pP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FINAL POSTING WITH EFFECTIVE DATE</a:t>
          </a:r>
        </a:p>
      </dgm:t>
    </dgm:pt>
    <dgm:pt modelId="{D4A434DB-AF18-49B6-B684-94B414BFD799}" type="parTrans" cxnId="{EC39789F-1571-43B7-8EBF-77EEC0604587}">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05BA278F-F092-4AD5-A3A0-DDF1C8122E58}" type="sibTrans" cxnId="{EC39789F-1571-43B7-8EBF-77EEC0604587}">
      <dgm:prSet custT="1"/>
      <dgm:spPr>
        <a:ln w="76200">
          <a:solidFill>
            <a:schemeClr val="accent4"/>
          </a:solidFill>
        </a:ln>
      </dgm:spPr>
      <dgm:t>
        <a:bodyPr/>
        <a:lstStyle/>
        <a:p>
          <a:pPr algn="ctr">
            <a:lnSpc>
              <a:spcPct val="100000"/>
            </a:lnSpc>
          </a:pPr>
          <a:endParaRPr lang="en-US" sz="1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33F1DE0B-BF97-49F5-9AD1-20A6C80E6272}">
      <dgm:prSet custT="1"/>
      <dgm:spPr>
        <a:solidFill>
          <a:schemeClr val="accent4"/>
        </a:solidFill>
        <a:ln w="76200">
          <a:noFill/>
        </a:ln>
      </dgm:spPr>
      <dgm:t>
        <a:bodyPr/>
        <a:lstStyle/>
        <a:p>
          <a:pPr algn="ctr">
            <a:lnSpc>
              <a:spcPct val="100000"/>
            </a:lnSpc>
          </a:pPr>
          <a:r>
            <a:rPr lang="en-US" sz="2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INDUSTRY IMPLEMENTATION</a:t>
          </a:r>
        </a:p>
      </dgm:t>
    </dgm:pt>
    <dgm:pt modelId="{30878E3F-C085-4B6F-A5F3-7FEC250E0F3D}" type="parTrans" cxnId="{973E149E-EA59-4251-BB20-21928B12B6E7}">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D70F8BBE-2D76-4A7B-9C11-5691026E61C8}" type="sibTrans" cxnId="{973E149E-EA59-4251-BB20-21928B12B6E7}">
      <dgm:prSet/>
      <dgm:spPr/>
      <dgm:t>
        <a:bodyPr/>
        <a:lstStyle/>
        <a:p>
          <a:pPr algn="ctr">
            <a:lnSpc>
              <a:spcPct val="100000"/>
            </a:lnSpc>
          </a:pPr>
          <a:endParaRPr lang="en-US" sz="16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gm:t>
    </dgm:pt>
    <dgm:pt modelId="{797C1F25-1951-44AF-94FC-FCDBFF0484A9}" type="pres">
      <dgm:prSet presAssocID="{DC380E60-CED7-4CD4-B6E6-BFA75C8672C7}" presName="Name0" presStyleCnt="0">
        <dgm:presLayoutVars>
          <dgm:dir/>
          <dgm:resizeHandles val="exact"/>
        </dgm:presLayoutVars>
      </dgm:prSet>
      <dgm:spPr/>
    </dgm:pt>
    <dgm:pt modelId="{79C2273F-2336-4F6E-8547-8AD9347DA032}" type="pres">
      <dgm:prSet presAssocID="{C4BE67A7-2529-4D76-9E97-1E20BED766B1}" presName="node" presStyleLbl="node1" presStyleIdx="0" presStyleCnt="6" custScaleX="68375" custScaleY="52623">
        <dgm:presLayoutVars>
          <dgm:bulletEnabled val="1"/>
        </dgm:presLayoutVars>
      </dgm:prSet>
      <dgm:spPr/>
    </dgm:pt>
    <dgm:pt modelId="{C7F4343F-C695-42C0-9123-078445F2DD20}" type="pres">
      <dgm:prSet presAssocID="{90324386-CE71-48EC-B2F3-D67E57178B9B}" presName="sibTrans" presStyleLbl="sibTrans1D1" presStyleIdx="0" presStyleCnt="5"/>
      <dgm:spPr/>
    </dgm:pt>
    <dgm:pt modelId="{DAB798EB-DD44-480F-97E4-C90942E4BF98}" type="pres">
      <dgm:prSet presAssocID="{90324386-CE71-48EC-B2F3-D67E57178B9B}" presName="connectorText" presStyleLbl="sibTrans1D1" presStyleIdx="0" presStyleCnt="5"/>
      <dgm:spPr/>
    </dgm:pt>
    <dgm:pt modelId="{FB216BCC-D406-4E82-8ED9-0882837A3308}" type="pres">
      <dgm:prSet presAssocID="{A0146AA1-DBD7-43AD-BD26-317E1235E98C}" presName="node" presStyleLbl="node1" presStyleIdx="1" presStyleCnt="6" custScaleX="68375" custScaleY="52623" custLinFactNeighborX="-1097" custLinFactNeighborY="-113">
        <dgm:presLayoutVars>
          <dgm:bulletEnabled val="1"/>
        </dgm:presLayoutVars>
      </dgm:prSet>
      <dgm:spPr/>
    </dgm:pt>
    <dgm:pt modelId="{73D3D399-3F3F-4D74-81B9-56671EA49536}" type="pres">
      <dgm:prSet presAssocID="{7989AE32-F859-455F-845D-123DAA505084}" presName="sibTrans" presStyleLbl="sibTrans1D1" presStyleIdx="1" presStyleCnt="5"/>
      <dgm:spPr/>
    </dgm:pt>
    <dgm:pt modelId="{70B6B02C-DEB5-40DB-9728-3FECB4F10DEE}" type="pres">
      <dgm:prSet presAssocID="{7989AE32-F859-455F-845D-123DAA505084}" presName="connectorText" presStyleLbl="sibTrans1D1" presStyleIdx="1" presStyleCnt="5"/>
      <dgm:spPr/>
    </dgm:pt>
    <dgm:pt modelId="{11C15E2A-E2F9-445F-8D4B-856EDF7C92B8}" type="pres">
      <dgm:prSet presAssocID="{42FAFC62-CF00-4BA2-8699-E02519BC8956}" presName="node" presStyleLbl="node1" presStyleIdx="2" presStyleCnt="6" custScaleX="68375" custScaleY="52623" custLinFactNeighborX="-2518" custLinFactNeighborY="-123">
        <dgm:presLayoutVars>
          <dgm:bulletEnabled val="1"/>
        </dgm:presLayoutVars>
      </dgm:prSet>
      <dgm:spPr/>
    </dgm:pt>
    <dgm:pt modelId="{5E338163-F512-4A0A-B64B-F19A0638AB6D}" type="pres">
      <dgm:prSet presAssocID="{938D7FA3-C54A-47BB-901B-8748428752F9}" presName="sibTrans" presStyleLbl="sibTrans1D1" presStyleIdx="2" presStyleCnt="5"/>
      <dgm:spPr/>
    </dgm:pt>
    <dgm:pt modelId="{47789714-8370-4920-B86C-8AD3CF620D33}" type="pres">
      <dgm:prSet presAssocID="{938D7FA3-C54A-47BB-901B-8748428752F9}" presName="connectorText" presStyleLbl="sibTrans1D1" presStyleIdx="2" presStyleCnt="5"/>
      <dgm:spPr/>
    </dgm:pt>
    <dgm:pt modelId="{BBCD4ABA-D902-44D7-AA7F-AB2C9898B9C0}" type="pres">
      <dgm:prSet presAssocID="{845151A0-8EF5-4125-8749-3B73CC1435B0}" presName="node" presStyleLbl="node1" presStyleIdx="3" presStyleCnt="6" custScaleX="68375" custScaleY="51126" custLinFactNeighborX="-82" custLinFactNeighborY="-4967">
        <dgm:presLayoutVars>
          <dgm:bulletEnabled val="1"/>
        </dgm:presLayoutVars>
      </dgm:prSet>
      <dgm:spPr/>
    </dgm:pt>
    <dgm:pt modelId="{1175F00E-4B2C-478C-90ED-86477979E486}" type="pres">
      <dgm:prSet presAssocID="{302991BD-B3C8-4FDF-AA04-6816B274DE96}" presName="sibTrans" presStyleLbl="sibTrans1D1" presStyleIdx="3" presStyleCnt="5"/>
      <dgm:spPr/>
    </dgm:pt>
    <dgm:pt modelId="{21F0C834-2DE9-4424-96A7-EFB7F4590B89}" type="pres">
      <dgm:prSet presAssocID="{302991BD-B3C8-4FDF-AA04-6816B274DE96}" presName="connectorText" presStyleLbl="sibTrans1D1" presStyleIdx="3" presStyleCnt="5"/>
      <dgm:spPr/>
    </dgm:pt>
    <dgm:pt modelId="{DD284AC4-0673-44AD-9C45-41116A870464}" type="pres">
      <dgm:prSet presAssocID="{76FC1A7A-4DCF-44A7-8DD8-EC018C9D20C3}" presName="node" presStyleLbl="node1" presStyleIdx="4" presStyleCnt="6" custScaleX="68375" custScaleY="52623" custLinFactNeighborX="-1300" custLinFactNeighborY="-4966">
        <dgm:presLayoutVars>
          <dgm:bulletEnabled val="1"/>
        </dgm:presLayoutVars>
      </dgm:prSet>
      <dgm:spPr/>
    </dgm:pt>
    <dgm:pt modelId="{94D0E7E5-3F9D-42EC-A0DC-72DE93916D0D}" type="pres">
      <dgm:prSet presAssocID="{05BA278F-F092-4AD5-A3A0-DDF1C8122E58}" presName="sibTrans" presStyleLbl="sibTrans1D1" presStyleIdx="4" presStyleCnt="5"/>
      <dgm:spPr/>
    </dgm:pt>
    <dgm:pt modelId="{7EFDD4B6-EE2C-4E94-9373-E8D9AA9C101F}" type="pres">
      <dgm:prSet presAssocID="{05BA278F-F092-4AD5-A3A0-DDF1C8122E58}" presName="connectorText" presStyleLbl="sibTrans1D1" presStyleIdx="4" presStyleCnt="5"/>
      <dgm:spPr/>
    </dgm:pt>
    <dgm:pt modelId="{FA70655A-08A7-42FD-A037-81326191CA9D}" type="pres">
      <dgm:prSet presAssocID="{33F1DE0B-BF97-49F5-9AD1-20A6C80E6272}" presName="node" presStyleLbl="node1" presStyleIdx="5" presStyleCnt="6" custScaleX="68375" custScaleY="52623" custLinFactNeighborX="-2518" custLinFactNeighborY="-4967">
        <dgm:presLayoutVars>
          <dgm:bulletEnabled val="1"/>
        </dgm:presLayoutVars>
      </dgm:prSet>
      <dgm:spPr/>
    </dgm:pt>
  </dgm:ptLst>
  <dgm:cxnLst>
    <dgm:cxn modelId="{FAA2DA0C-D136-41B2-8D21-1742E92DD3DA}" type="presOf" srcId="{76FC1A7A-4DCF-44A7-8DD8-EC018C9D20C3}" destId="{DD284AC4-0673-44AD-9C45-41116A870464}" srcOrd="0" destOrd="0" presId="urn:microsoft.com/office/officeart/2005/8/layout/bProcess3"/>
    <dgm:cxn modelId="{E9C23512-F436-4B8D-8118-D81BD31F0D45}" type="presOf" srcId="{302991BD-B3C8-4FDF-AA04-6816B274DE96}" destId="{21F0C834-2DE9-4424-96A7-EFB7F4590B89}" srcOrd="1" destOrd="0" presId="urn:microsoft.com/office/officeart/2005/8/layout/bProcess3"/>
    <dgm:cxn modelId="{2A4AD912-DEA3-4AC7-9384-4473CE62B96D}" type="presOf" srcId="{A0146AA1-DBD7-43AD-BD26-317E1235E98C}" destId="{FB216BCC-D406-4E82-8ED9-0882837A3308}" srcOrd="0" destOrd="0" presId="urn:microsoft.com/office/officeart/2005/8/layout/bProcess3"/>
    <dgm:cxn modelId="{00E6EA1D-387F-4BCE-ACEC-6AFA96894644}" type="presOf" srcId="{90324386-CE71-48EC-B2F3-D67E57178B9B}" destId="{C7F4343F-C695-42C0-9123-078445F2DD20}" srcOrd="0" destOrd="0" presId="urn:microsoft.com/office/officeart/2005/8/layout/bProcess3"/>
    <dgm:cxn modelId="{0CA7F23C-33E9-463E-8803-41E4B3687E20}" type="presOf" srcId="{7989AE32-F859-455F-845D-123DAA505084}" destId="{73D3D399-3F3F-4D74-81B9-56671EA49536}" srcOrd="0" destOrd="0" presId="urn:microsoft.com/office/officeart/2005/8/layout/bProcess3"/>
    <dgm:cxn modelId="{2889BA5C-5362-43B4-BFA4-270B1210A1F7}" type="presOf" srcId="{938D7FA3-C54A-47BB-901B-8748428752F9}" destId="{5E338163-F512-4A0A-B64B-F19A0638AB6D}" srcOrd="0" destOrd="0" presId="urn:microsoft.com/office/officeart/2005/8/layout/bProcess3"/>
    <dgm:cxn modelId="{2821244A-C516-4BE9-A1C6-9BB64EDF1B55}" type="presOf" srcId="{90324386-CE71-48EC-B2F3-D67E57178B9B}" destId="{DAB798EB-DD44-480F-97E4-C90942E4BF98}" srcOrd="1" destOrd="0" presId="urn:microsoft.com/office/officeart/2005/8/layout/bProcess3"/>
    <dgm:cxn modelId="{0B589950-C880-404B-9AB3-A0BA3BEFCFEA}" type="presOf" srcId="{05BA278F-F092-4AD5-A3A0-DDF1C8122E58}" destId="{7EFDD4B6-EE2C-4E94-9373-E8D9AA9C101F}" srcOrd="1" destOrd="0" presId="urn:microsoft.com/office/officeart/2005/8/layout/bProcess3"/>
    <dgm:cxn modelId="{146B5574-5990-4528-A258-948BFF717B6C}" type="presOf" srcId="{7989AE32-F859-455F-845D-123DAA505084}" destId="{70B6B02C-DEB5-40DB-9728-3FECB4F10DEE}" srcOrd="1" destOrd="0" presId="urn:microsoft.com/office/officeart/2005/8/layout/bProcess3"/>
    <dgm:cxn modelId="{655A6456-9E5C-4D92-A23E-BDB7E97EE2C8}" type="presOf" srcId="{938D7FA3-C54A-47BB-901B-8748428752F9}" destId="{47789714-8370-4920-B86C-8AD3CF620D33}" srcOrd="1" destOrd="0" presId="urn:microsoft.com/office/officeart/2005/8/layout/bProcess3"/>
    <dgm:cxn modelId="{8F9C875A-FD94-4541-A79C-157E7F8154D5}" type="presOf" srcId="{33F1DE0B-BF97-49F5-9AD1-20A6C80E6272}" destId="{FA70655A-08A7-42FD-A037-81326191CA9D}" srcOrd="0" destOrd="0" presId="urn:microsoft.com/office/officeart/2005/8/layout/bProcess3"/>
    <dgm:cxn modelId="{9A113B80-0A07-403C-A1F8-82F5BFF37145}" type="presOf" srcId="{42FAFC62-CF00-4BA2-8699-E02519BC8956}" destId="{11C15E2A-E2F9-445F-8D4B-856EDF7C92B8}" srcOrd="0" destOrd="0" presId="urn:microsoft.com/office/officeart/2005/8/layout/bProcess3"/>
    <dgm:cxn modelId="{81F66B86-A3BC-4217-8FD1-800E2364CE0D}" srcId="{DC380E60-CED7-4CD4-B6E6-BFA75C8672C7}" destId="{A0146AA1-DBD7-43AD-BD26-317E1235E98C}" srcOrd="1" destOrd="0" parTransId="{FC072665-61AA-433C-A844-E6307D7BFE98}" sibTransId="{7989AE32-F859-455F-845D-123DAA505084}"/>
    <dgm:cxn modelId="{07A43A87-372E-4FAD-8FE7-126F545FA552}" type="presOf" srcId="{845151A0-8EF5-4125-8749-3B73CC1435B0}" destId="{BBCD4ABA-D902-44D7-AA7F-AB2C9898B9C0}" srcOrd="0" destOrd="0" presId="urn:microsoft.com/office/officeart/2005/8/layout/bProcess3"/>
    <dgm:cxn modelId="{973E149E-EA59-4251-BB20-21928B12B6E7}" srcId="{DC380E60-CED7-4CD4-B6E6-BFA75C8672C7}" destId="{33F1DE0B-BF97-49F5-9AD1-20A6C80E6272}" srcOrd="5" destOrd="0" parTransId="{30878E3F-C085-4B6F-A5F3-7FEC250E0F3D}" sibTransId="{D70F8BBE-2D76-4A7B-9C11-5691026E61C8}"/>
    <dgm:cxn modelId="{EC39789F-1571-43B7-8EBF-77EEC0604587}" srcId="{DC380E60-CED7-4CD4-B6E6-BFA75C8672C7}" destId="{76FC1A7A-4DCF-44A7-8DD8-EC018C9D20C3}" srcOrd="4" destOrd="0" parTransId="{D4A434DB-AF18-49B6-B684-94B414BFD799}" sibTransId="{05BA278F-F092-4AD5-A3A0-DDF1C8122E58}"/>
    <dgm:cxn modelId="{D4F12DA1-F9F7-4326-8C26-93DF0FF547BA}" srcId="{DC380E60-CED7-4CD4-B6E6-BFA75C8672C7}" destId="{845151A0-8EF5-4125-8749-3B73CC1435B0}" srcOrd="3" destOrd="0" parTransId="{FFE0A3A9-48D7-4CD4-B2ED-6B786F7A7457}" sibTransId="{302991BD-B3C8-4FDF-AA04-6816B274DE96}"/>
    <dgm:cxn modelId="{716B51C1-2F1D-4BC0-BE7B-A16F48FF4E80}" type="presOf" srcId="{C4BE67A7-2529-4D76-9E97-1E20BED766B1}" destId="{79C2273F-2336-4F6E-8547-8AD9347DA032}" srcOrd="0" destOrd="0" presId="urn:microsoft.com/office/officeart/2005/8/layout/bProcess3"/>
    <dgm:cxn modelId="{98159EC2-D3F6-4DF3-89E5-493656B37451}" type="presOf" srcId="{302991BD-B3C8-4FDF-AA04-6816B274DE96}" destId="{1175F00E-4B2C-478C-90ED-86477979E486}" srcOrd="0" destOrd="0" presId="urn:microsoft.com/office/officeart/2005/8/layout/bProcess3"/>
    <dgm:cxn modelId="{4AF354DE-25B7-4514-B2F3-FA2122897778}" srcId="{DC380E60-CED7-4CD4-B6E6-BFA75C8672C7}" destId="{42FAFC62-CF00-4BA2-8699-E02519BC8956}" srcOrd="2" destOrd="0" parTransId="{F7E8A7AC-5FA5-4E9E-8364-FC14F4B6E2ED}" sibTransId="{938D7FA3-C54A-47BB-901B-8748428752F9}"/>
    <dgm:cxn modelId="{90980CEC-A889-4C52-ACE6-2335513CB38F}" srcId="{DC380E60-CED7-4CD4-B6E6-BFA75C8672C7}" destId="{C4BE67A7-2529-4D76-9E97-1E20BED766B1}" srcOrd="0" destOrd="0" parTransId="{650F7B05-38B7-41EF-ABAB-E335D45C83BD}" sibTransId="{90324386-CE71-48EC-B2F3-D67E57178B9B}"/>
    <dgm:cxn modelId="{DA2F3AEE-C20E-4D85-9752-E7D596D0B3CA}" type="presOf" srcId="{DC380E60-CED7-4CD4-B6E6-BFA75C8672C7}" destId="{797C1F25-1951-44AF-94FC-FCDBFF0484A9}" srcOrd="0" destOrd="0" presId="urn:microsoft.com/office/officeart/2005/8/layout/bProcess3"/>
    <dgm:cxn modelId="{F6AAE1FB-E3CA-410B-A08E-87CF27D08052}" type="presOf" srcId="{05BA278F-F092-4AD5-A3A0-DDF1C8122E58}" destId="{94D0E7E5-3F9D-42EC-A0DC-72DE93916D0D}" srcOrd="0" destOrd="0" presId="urn:microsoft.com/office/officeart/2005/8/layout/bProcess3"/>
    <dgm:cxn modelId="{D2ACE560-98C0-4091-9AD1-5D81FF7EF3A2}" type="presParOf" srcId="{797C1F25-1951-44AF-94FC-FCDBFF0484A9}" destId="{79C2273F-2336-4F6E-8547-8AD9347DA032}" srcOrd="0" destOrd="0" presId="urn:microsoft.com/office/officeart/2005/8/layout/bProcess3"/>
    <dgm:cxn modelId="{1FDFC0C2-36B8-4338-8A9A-B36D786F7857}" type="presParOf" srcId="{797C1F25-1951-44AF-94FC-FCDBFF0484A9}" destId="{C7F4343F-C695-42C0-9123-078445F2DD20}" srcOrd="1" destOrd="0" presId="urn:microsoft.com/office/officeart/2005/8/layout/bProcess3"/>
    <dgm:cxn modelId="{787D5B8B-185B-410A-A3EE-AFF6B47EDB69}" type="presParOf" srcId="{C7F4343F-C695-42C0-9123-078445F2DD20}" destId="{DAB798EB-DD44-480F-97E4-C90942E4BF98}" srcOrd="0" destOrd="0" presId="urn:microsoft.com/office/officeart/2005/8/layout/bProcess3"/>
    <dgm:cxn modelId="{84C7D8A4-E48A-428E-9B01-753213ADDDD8}" type="presParOf" srcId="{797C1F25-1951-44AF-94FC-FCDBFF0484A9}" destId="{FB216BCC-D406-4E82-8ED9-0882837A3308}" srcOrd="2" destOrd="0" presId="urn:microsoft.com/office/officeart/2005/8/layout/bProcess3"/>
    <dgm:cxn modelId="{B041728D-14D3-4DA9-A936-F93B7547FBC0}" type="presParOf" srcId="{797C1F25-1951-44AF-94FC-FCDBFF0484A9}" destId="{73D3D399-3F3F-4D74-81B9-56671EA49536}" srcOrd="3" destOrd="0" presId="urn:microsoft.com/office/officeart/2005/8/layout/bProcess3"/>
    <dgm:cxn modelId="{3FD33F5A-AABB-4080-8CA9-FA6242574809}" type="presParOf" srcId="{73D3D399-3F3F-4D74-81B9-56671EA49536}" destId="{70B6B02C-DEB5-40DB-9728-3FECB4F10DEE}" srcOrd="0" destOrd="0" presId="urn:microsoft.com/office/officeart/2005/8/layout/bProcess3"/>
    <dgm:cxn modelId="{3AF9B93C-DF77-4578-897D-0739E7208353}" type="presParOf" srcId="{797C1F25-1951-44AF-94FC-FCDBFF0484A9}" destId="{11C15E2A-E2F9-445F-8D4B-856EDF7C92B8}" srcOrd="4" destOrd="0" presId="urn:microsoft.com/office/officeart/2005/8/layout/bProcess3"/>
    <dgm:cxn modelId="{3317175A-58EF-4B83-AD58-B8902B03F520}" type="presParOf" srcId="{797C1F25-1951-44AF-94FC-FCDBFF0484A9}" destId="{5E338163-F512-4A0A-B64B-F19A0638AB6D}" srcOrd="5" destOrd="0" presId="urn:microsoft.com/office/officeart/2005/8/layout/bProcess3"/>
    <dgm:cxn modelId="{8A4F7727-FA73-4168-AB1F-35D87EB69686}" type="presParOf" srcId="{5E338163-F512-4A0A-B64B-F19A0638AB6D}" destId="{47789714-8370-4920-B86C-8AD3CF620D33}" srcOrd="0" destOrd="0" presId="urn:microsoft.com/office/officeart/2005/8/layout/bProcess3"/>
    <dgm:cxn modelId="{610B1CD9-E8C0-4C29-A05B-524D82D265AC}" type="presParOf" srcId="{797C1F25-1951-44AF-94FC-FCDBFF0484A9}" destId="{BBCD4ABA-D902-44D7-AA7F-AB2C9898B9C0}" srcOrd="6" destOrd="0" presId="urn:microsoft.com/office/officeart/2005/8/layout/bProcess3"/>
    <dgm:cxn modelId="{C017C816-CDA9-4F76-A582-9C5476AC8F2B}" type="presParOf" srcId="{797C1F25-1951-44AF-94FC-FCDBFF0484A9}" destId="{1175F00E-4B2C-478C-90ED-86477979E486}" srcOrd="7" destOrd="0" presId="urn:microsoft.com/office/officeart/2005/8/layout/bProcess3"/>
    <dgm:cxn modelId="{6BDC05D4-3AF6-4390-AB77-4CB64F6A13DA}" type="presParOf" srcId="{1175F00E-4B2C-478C-90ED-86477979E486}" destId="{21F0C834-2DE9-4424-96A7-EFB7F4590B89}" srcOrd="0" destOrd="0" presId="urn:microsoft.com/office/officeart/2005/8/layout/bProcess3"/>
    <dgm:cxn modelId="{152A80F6-E31F-4404-9F34-A7D19B823B87}" type="presParOf" srcId="{797C1F25-1951-44AF-94FC-FCDBFF0484A9}" destId="{DD284AC4-0673-44AD-9C45-41116A870464}" srcOrd="8" destOrd="0" presId="urn:microsoft.com/office/officeart/2005/8/layout/bProcess3"/>
    <dgm:cxn modelId="{3A6F4976-F949-4DD1-8DD3-982DCED2E1BF}" type="presParOf" srcId="{797C1F25-1951-44AF-94FC-FCDBFF0484A9}" destId="{94D0E7E5-3F9D-42EC-A0DC-72DE93916D0D}" srcOrd="9" destOrd="0" presId="urn:microsoft.com/office/officeart/2005/8/layout/bProcess3"/>
    <dgm:cxn modelId="{DB84506F-8BF5-4166-967B-3739AB1BAD95}" type="presParOf" srcId="{94D0E7E5-3F9D-42EC-A0DC-72DE93916D0D}" destId="{7EFDD4B6-EE2C-4E94-9373-E8D9AA9C101F}" srcOrd="0" destOrd="0" presId="urn:microsoft.com/office/officeart/2005/8/layout/bProcess3"/>
    <dgm:cxn modelId="{45B1502A-C1E8-41D7-9847-E2BCD5533606}" type="presParOf" srcId="{797C1F25-1951-44AF-94FC-FCDBFF0484A9}" destId="{FA70655A-08A7-42FD-A037-81326191CA9D}"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41FEEE-87AC-44C7-8E78-D1A3D8123A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0ABCC0-18F4-4ED4-8A22-68D5B3518B67}">
      <dgm:prSet/>
      <dgm:spPr/>
      <dgm:t>
        <a:bodyPr/>
        <a:lstStyle/>
        <a:p>
          <a:r>
            <a:rPr lang="en-US" b="1" dirty="0"/>
            <a:t>NEW POLICY JACKET INTRODUCTORY LANGUAGE </a:t>
          </a:r>
          <a:endParaRPr lang="en-US" dirty="0"/>
        </a:p>
      </dgm:t>
    </dgm:pt>
    <dgm:pt modelId="{FFC7892A-57D7-448A-B6DC-EE33A2D9091D}" type="parTrans" cxnId="{6B7A1FA1-0949-4314-A34B-1D5DE9E7F0D4}">
      <dgm:prSet/>
      <dgm:spPr/>
      <dgm:t>
        <a:bodyPr/>
        <a:lstStyle/>
        <a:p>
          <a:endParaRPr lang="en-US"/>
        </a:p>
      </dgm:t>
    </dgm:pt>
    <dgm:pt modelId="{E3B03033-BB0E-4657-B1C2-210F15E52D90}" type="sibTrans" cxnId="{6B7A1FA1-0949-4314-A34B-1D5DE9E7F0D4}">
      <dgm:prSet/>
      <dgm:spPr/>
      <dgm:t>
        <a:bodyPr/>
        <a:lstStyle/>
        <a:p>
          <a:endParaRPr lang="en-US"/>
        </a:p>
      </dgm:t>
    </dgm:pt>
    <dgm:pt modelId="{F4672351-BD35-43D5-9F22-F29FA68A662F}" type="pres">
      <dgm:prSet presAssocID="{4741FEEE-87AC-44C7-8E78-D1A3D8123AC6}" presName="linear" presStyleCnt="0">
        <dgm:presLayoutVars>
          <dgm:animLvl val="lvl"/>
          <dgm:resizeHandles val="exact"/>
        </dgm:presLayoutVars>
      </dgm:prSet>
      <dgm:spPr/>
    </dgm:pt>
    <dgm:pt modelId="{9F3E50DD-E169-45EA-9B1D-7D927936F800}" type="pres">
      <dgm:prSet presAssocID="{B30ABCC0-18F4-4ED4-8A22-68D5B3518B67}" presName="parentText" presStyleLbl="node1" presStyleIdx="0" presStyleCnt="1" custLinFactNeighborY="-6866">
        <dgm:presLayoutVars>
          <dgm:chMax val="0"/>
          <dgm:bulletEnabled val="1"/>
        </dgm:presLayoutVars>
      </dgm:prSet>
      <dgm:spPr/>
    </dgm:pt>
  </dgm:ptLst>
  <dgm:cxnLst>
    <dgm:cxn modelId="{204AFA33-6D4F-447E-BBE7-328C667C8A19}" type="presOf" srcId="{4741FEEE-87AC-44C7-8E78-D1A3D8123AC6}" destId="{F4672351-BD35-43D5-9F22-F29FA68A662F}" srcOrd="0" destOrd="0" presId="urn:microsoft.com/office/officeart/2005/8/layout/vList2"/>
    <dgm:cxn modelId="{DD49A53A-8AD6-415B-9585-15497D8DF3CA}" type="presOf" srcId="{B30ABCC0-18F4-4ED4-8A22-68D5B3518B67}" destId="{9F3E50DD-E169-45EA-9B1D-7D927936F800}" srcOrd="0" destOrd="0" presId="urn:microsoft.com/office/officeart/2005/8/layout/vList2"/>
    <dgm:cxn modelId="{6B7A1FA1-0949-4314-A34B-1D5DE9E7F0D4}" srcId="{4741FEEE-87AC-44C7-8E78-D1A3D8123AC6}" destId="{B30ABCC0-18F4-4ED4-8A22-68D5B3518B67}" srcOrd="0" destOrd="0" parTransId="{FFC7892A-57D7-448A-B6DC-EE33A2D9091D}" sibTransId="{E3B03033-BB0E-4657-B1C2-210F15E52D90}"/>
    <dgm:cxn modelId="{75C8CEDF-28FB-4549-B150-77395E6E41FA}" type="presParOf" srcId="{F4672351-BD35-43D5-9F22-F29FA68A662F}" destId="{9F3E50DD-E169-45EA-9B1D-7D927936F80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4343F-C695-42C0-9123-078445F2DD20}">
      <dsp:nvSpPr>
        <dsp:cNvPr id="0" name=""/>
        <dsp:cNvSpPr/>
      </dsp:nvSpPr>
      <dsp:spPr>
        <a:xfrm>
          <a:off x="3267738" y="1461181"/>
          <a:ext cx="1013629" cy="91440"/>
        </a:xfrm>
        <a:custGeom>
          <a:avLst/>
          <a:gdLst/>
          <a:ahLst/>
          <a:cxnLst/>
          <a:rect l="0" t="0" r="0" b="0"/>
          <a:pathLst>
            <a:path>
              <a:moveTo>
                <a:pt x="0" y="48952"/>
              </a:moveTo>
              <a:lnTo>
                <a:pt x="523914" y="48952"/>
              </a:lnTo>
              <a:lnTo>
                <a:pt x="523914" y="45720"/>
              </a:lnTo>
              <a:lnTo>
                <a:pt x="1013629" y="45720"/>
              </a:lnTo>
            </a:path>
          </a:pathLst>
        </a:custGeom>
        <a:noFill/>
        <a:ln w="76200" cap="flat" cmpd="sng" algn="ctr">
          <a:solidFill>
            <a:schemeClr val="accent4"/>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100000"/>
            </a:lnSpc>
            <a:spcBef>
              <a:spcPct val="0"/>
            </a:spcBef>
            <a:spcAft>
              <a:spcPct val="35000"/>
            </a:spcAft>
            <a:buNone/>
          </a:pPr>
          <a:endParaRPr lang="en-US" sz="10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3748447" y="1501413"/>
        <a:ext cx="52211" cy="10976"/>
      </dsp:txXfrm>
    </dsp:sp>
    <dsp:sp modelId="{79C2273F-2336-4F6E-8547-8AD9347DA032}">
      <dsp:nvSpPr>
        <dsp:cNvPr id="0" name=""/>
        <dsp:cNvSpPr/>
      </dsp:nvSpPr>
      <dsp:spPr>
        <a:xfrm>
          <a:off x="9749" y="757490"/>
          <a:ext cx="3259789" cy="1505286"/>
        </a:xfrm>
        <a:prstGeom prst="rect">
          <a:avLst/>
        </a:prstGeom>
        <a:solidFill>
          <a:schemeClr val="accent4"/>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0"/>
            </a:spcAft>
            <a:buNone/>
          </a:pPr>
          <a:r>
            <a:rPr lang="en-US" sz="24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THE PROCESS IS ONGOING </a:t>
          </a:r>
        </a:p>
        <a:p>
          <a:pPr marL="0" lvl="0" indent="0" algn="ctr" defTabSz="1066800">
            <a:lnSpc>
              <a:spcPct val="100000"/>
            </a:lnSpc>
            <a:spcBef>
              <a:spcPct val="0"/>
            </a:spcBef>
            <a:spcAft>
              <a:spcPts val="0"/>
            </a:spcAft>
            <a:buNone/>
          </a:pPr>
          <a:r>
            <a:rPr lang="en-US" sz="2000" b="1" i="1" kern="1200" dirty="0">
              <a:solidFill>
                <a:schemeClr val="tx1">
                  <a:lumMod val="85000"/>
                  <a:lumOff val="15000"/>
                </a:schemeClr>
              </a:solidFill>
              <a:latin typeface="Arial Narrow" panose="020B0606020202030204" pitchFamily="34" charset="0"/>
              <a:ea typeface="Tahoma" panose="020B0604030504040204" pitchFamily="34" charset="0"/>
              <a:cs typeface="Tahoma" panose="020B0604030504040204" pitchFamily="34" charset="0"/>
            </a:rPr>
            <a:t>It Begins With An Idea</a:t>
          </a:r>
        </a:p>
      </dsp:txBody>
      <dsp:txXfrm>
        <a:off x="9749" y="757490"/>
        <a:ext cx="3259789" cy="1505286"/>
      </dsp:txXfrm>
    </dsp:sp>
    <dsp:sp modelId="{73D3D399-3F3F-4D74-81B9-56671EA49536}">
      <dsp:nvSpPr>
        <dsp:cNvPr id="0" name=""/>
        <dsp:cNvSpPr/>
      </dsp:nvSpPr>
      <dsp:spPr>
        <a:xfrm>
          <a:off x="7571757" y="1460895"/>
          <a:ext cx="998182" cy="91440"/>
        </a:xfrm>
        <a:custGeom>
          <a:avLst/>
          <a:gdLst/>
          <a:ahLst/>
          <a:cxnLst/>
          <a:rect l="0" t="0" r="0" b="0"/>
          <a:pathLst>
            <a:path>
              <a:moveTo>
                <a:pt x="0" y="46006"/>
              </a:moveTo>
              <a:lnTo>
                <a:pt x="516191" y="46006"/>
              </a:lnTo>
              <a:lnTo>
                <a:pt x="516191" y="45720"/>
              </a:lnTo>
              <a:lnTo>
                <a:pt x="998182" y="45720"/>
              </a:lnTo>
            </a:path>
          </a:pathLst>
        </a:custGeom>
        <a:noFill/>
        <a:ln w="76200" cap="flat" cmpd="sng" algn="ctr">
          <a:solidFill>
            <a:schemeClr val="accent4"/>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100000"/>
            </a:lnSpc>
            <a:spcBef>
              <a:spcPct val="0"/>
            </a:spcBef>
            <a:spcAft>
              <a:spcPct val="35000"/>
            </a:spcAft>
            <a:buNone/>
          </a:pPr>
          <a:endParaRPr lang="en-US" sz="10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8045129" y="1501127"/>
        <a:ext cx="51439" cy="10976"/>
      </dsp:txXfrm>
    </dsp:sp>
    <dsp:sp modelId="{FB216BCC-D406-4E82-8ED9-0882837A3308}">
      <dsp:nvSpPr>
        <dsp:cNvPr id="0" name=""/>
        <dsp:cNvSpPr/>
      </dsp:nvSpPr>
      <dsp:spPr>
        <a:xfrm>
          <a:off x="4313768" y="754258"/>
          <a:ext cx="3259789" cy="1505286"/>
        </a:xfrm>
        <a:prstGeom prst="rect">
          <a:avLst/>
        </a:prstGeom>
        <a:solidFill>
          <a:schemeClr val="accent4">
            <a:lumMod val="40000"/>
            <a:lumOff val="60000"/>
          </a:scheme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0"/>
            </a:spcAft>
            <a:buNone/>
          </a:pPr>
          <a:r>
            <a:rPr lang="en-US" sz="24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ALTA FORMS COMMITTEE</a:t>
          </a:r>
        </a:p>
        <a:p>
          <a:pPr marL="0" lvl="0" indent="0" algn="ctr" defTabSz="1066800">
            <a:lnSpc>
              <a:spcPct val="100000"/>
            </a:lnSpc>
            <a:spcBef>
              <a:spcPct val="0"/>
            </a:spcBef>
            <a:spcAft>
              <a:spcPts val="0"/>
            </a:spcAft>
            <a:buNone/>
          </a:pPr>
          <a:r>
            <a:rPr lang="en-US" sz="2000" b="1" i="1" kern="1200" dirty="0">
              <a:solidFill>
                <a:schemeClr val="tx1">
                  <a:lumMod val="85000"/>
                  <a:lumOff val="15000"/>
                </a:schemeClr>
              </a:solidFill>
              <a:latin typeface="Arial Narrow" panose="020B0606020202030204" pitchFamily="34" charset="0"/>
              <a:ea typeface="Tahoma" panose="020B0604030504040204" pitchFamily="34" charset="0"/>
              <a:cs typeface="Tahoma" panose="020B0604030504040204" pitchFamily="34" charset="0"/>
            </a:rPr>
            <a:t>Develop, Draft, Review, Refine, &amp; Recommend</a:t>
          </a:r>
          <a:endParaRPr lang="en-US" sz="2000" b="1" i="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4313768" y="754258"/>
        <a:ext cx="3259789" cy="1505286"/>
      </dsp:txXfrm>
    </dsp:sp>
    <dsp:sp modelId="{5E338163-F512-4A0A-B64B-F19A0638AB6D}">
      <dsp:nvSpPr>
        <dsp:cNvPr id="0" name=""/>
        <dsp:cNvSpPr/>
      </dsp:nvSpPr>
      <dsp:spPr>
        <a:xfrm>
          <a:off x="1635734" y="2257458"/>
          <a:ext cx="8596500" cy="948776"/>
        </a:xfrm>
        <a:custGeom>
          <a:avLst/>
          <a:gdLst/>
          <a:ahLst/>
          <a:cxnLst/>
          <a:rect l="0" t="0" r="0" b="0"/>
          <a:pathLst>
            <a:path>
              <a:moveTo>
                <a:pt x="8596500" y="0"/>
              </a:moveTo>
              <a:lnTo>
                <a:pt x="8596500" y="491488"/>
              </a:lnTo>
              <a:lnTo>
                <a:pt x="0" y="491488"/>
              </a:lnTo>
              <a:lnTo>
                <a:pt x="0" y="948776"/>
              </a:lnTo>
            </a:path>
          </a:pathLst>
        </a:custGeom>
        <a:noFill/>
        <a:ln w="76200" cap="flat" cmpd="sng" algn="ctr">
          <a:solidFill>
            <a:schemeClr val="accent4"/>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100000"/>
            </a:lnSpc>
            <a:spcBef>
              <a:spcPct val="0"/>
            </a:spcBef>
            <a:spcAft>
              <a:spcPct val="35000"/>
            </a:spcAft>
            <a:buNone/>
          </a:pPr>
          <a:endParaRPr lang="en-US" sz="10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5717682" y="2726358"/>
        <a:ext cx="432605" cy="10976"/>
      </dsp:txXfrm>
    </dsp:sp>
    <dsp:sp modelId="{11C15E2A-E2F9-445F-8D4B-856EDF7C92B8}">
      <dsp:nvSpPr>
        <dsp:cNvPr id="0" name=""/>
        <dsp:cNvSpPr/>
      </dsp:nvSpPr>
      <dsp:spPr>
        <a:xfrm>
          <a:off x="8602340" y="753972"/>
          <a:ext cx="3259789" cy="1505286"/>
        </a:xfrm>
        <a:prstGeom prst="rect">
          <a:avLst/>
        </a:prstGeom>
        <a:solidFill>
          <a:schemeClr val="accent4">
            <a:lumMod val="60000"/>
            <a:lumOff val="40000"/>
          </a:scheme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0"/>
            </a:spcAft>
            <a:buNone/>
          </a:pPr>
          <a:r>
            <a:rPr lang="en-US" sz="24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ALTA BOARD OF GOVERNORS</a:t>
          </a:r>
        </a:p>
        <a:p>
          <a:pPr marL="0" lvl="0" indent="0" algn="ctr" defTabSz="1066800">
            <a:lnSpc>
              <a:spcPct val="100000"/>
            </a:lnSpc>
            <a:spcBef>
              <a:spcPct val="0"/>
            </a:spcBef>
            <a:spcAft>
              <a:spcPts val="0"/>
            </a:spcAft>
            <a:buNone/>
          </a:pPr>
          <a:r>
            <a:rPr lang="en-US" sz="2000" b="1" i="1" kern="1200" dirty="0">
              <a:solidFill>
                <a:schemeClr val="tx1">
                  <a:lumMod val="85000"/>
                  <a:lumOff val="15000"/>
                </a:schemeClr>
              </a:solidFill>
              <a:latin typeface="Arial Narrow" panose="020B0606020202030204" pitchFamily="34" charset="0"/>
              <a:ea typeface="Tahoma" panose="020B0604030504040204" pitchFamily="34" charset="0"/>
              <a:cs typeface="Tahoma" panose="020B0604030504040204" pitchFamily="34" charset="0"/>
            </a:rPr>
            <a:t>Formal Adoption</a:t>
          </a:r>
          <a:endParaRPr lang="en-US" sz="20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8602340" y="753972"/>
        <a:ext cx="3259789" cy="1505286"/>
      </dsp:txXfrm>
    </dsp:sp>
    <dsp:sp modelId="{1175F00E-4B2C-478C-90ED-86477979E486}">
      <dsp:nvSpPr>
        <dsp:cNvPr id="0" name=""/>
        <dsp:cNvSpPr/>
      </dsp:nvSpPr>
      <dsp:spPr>
        <a:xfrm>
          <a:off x="3263829" y="3924147"/>
          <a:ext cx="1007860" cy="91440"/>
        </a:xfrm>
        <a:custGeom>
          <a:avLst/>
          <a:gdLst/>
          <a:ahLst/>
          <a:cxnLst/>
          <a:rect l="0" t="0" r="0" b="0"/>
          <a:pathLst>
            <a:path>
              <a:moveTo>
                <a:pt x="0" y="45720"/>
              </a:moveTo>
              <a:lnTo>
                <a:pt x="521030" y="45720"/>
              </a:lnTo>
              <a:lnTo>
                <a:pt x="521030" y="45748"/>
              </a:lnTo>
              <a:lnTo>
                <a:pt x="1007860" y="45748"/>
              </a:lnTo>
            </a:path>
          </a:pathLst>
        </a:custGeom>
        <a:noFill/>
        <a:ln w="76200" cap="flat" cmpd="sng" algn="ctr">
          <a:solidFill>
            <a:schemeClr val="accent4"/>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100000"/>
            </a:lnSpc>
            <a:spcBef>
              <a:spcPct val="0"/>
            </a:spcBef>
            <a:spcAft>
              <a:spcPct val="35000"/>
            </a:spcAft>
            <a:buNone/>
          </a:pPr>
          <a:endParaRPr lang="en-US" sz="10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3741798" y="3964379"/>
        <a:ext cx="51923" cy="10976"/>
      </dsp:txXfrm>
    </dsp:sp>
    <dsp:sp modelId="{BBCD4ABA-D902-44D7-AA7F-AB2C9898B9C0}">
      <dsp:nvSpPr>
        <dsp:cNvPr id="0" name=""/>
        <dsp:cNvSpPr/>
      </dsp:nvSpPr>
      <dsp:spPr>
        <a:xfrm>
          <a:off x="5839" y="3238635"/>
          <a:ext cx="3259789" cy="1462464"/>
        </a:xfrm>
        <a:prstGeom prst="rect">
          <a:avLst/>
        </a:prstGeom>
        <a:solidFill>
          <a:schemeClr val="accent4">
            <a:lumMod val="20000"/>
            <a:lumOff val="80000"/>
          </a:scheme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PUBLIC COMMENT PERIOD &amp; REVIEW OF COMMENTS</a:t>
          </a:r>
        </a:p>
      </dsp:txBody>
      <dsp:txXfrm>
        <a:off x="5839" y="3238635"/>
        <a:ext cx="3259789" cy="1462464"/>
      </dsp:txXfrm>
    </dsp:sp>
    <dsp:sp modelId="{94D0E7E5-3F9D-42EC-A0DC-72DE93916D0D}">
      <dsp:nvSpPr>
        <dsp:cNvPr id="0" name=""/>
        <dsp:cNvSpPr/>
      </dsp:nvSpPr>
      <dsp:spPr>
        <a:xfrm>
          <a:off x="7562079" y="3924147"/>
          <a:ext cx="1007860" cy="91440"/>
        </a:xfrm>
        <a:custGeom>
          <a:avLst/>
          <a:gdLst/>
          <a:ahLst/>
          <a:cxnLst/>
          <a:rect l="0" t="0" r="0" b="0"/>
          <a:pathLst>
            <a:path>
              <a:moveTo>
                <a:pt x="0" y="45748"/>
              </a:moveTo>
              <a:lnTo>
                <a:pt x="521030" y="45748"/>
              </a:lnTo>
              <a:lnTo>
                <a:pt x="521030" y="45720"/>
              </a:lnTo>
              <a:lnTo>
                <a:pt x="1007860" y="45720"/>
              </a:lnTo>
            </a:path>
          </a:pathLst>
        </a:custGeom>
        <a:noFill/>
        <a:ln w="76200" cap="flat" cmpd="sng" algn="ctr">
          <a:solidFill>
            <a:schemeClr val="accent4"/>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100000"/>
            </a:lnSpc>
            <a:spcBef>
              <a:spcPct val="0"/>
            </a:spcBef>
            <a:spcAft>
              <a:spcPct val="35000"/>
            </a:spcAft>
            <a:buNone/>
          </a:pPr>
          <a:endParaRPr lang="en-US" sz="100" kern="120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dsp:txBody>
      <dsp:txXfrm>
        <a:off x="8040048" y="3964379"/>
        <a:ext cx="51923" cy="10976"/>
      </dsp:txXfrm>
    </dsp:sp>
    <dsp:sp modelId="{DD284AC4-0673-44AD-9C45-41116A870464}">
      <dsp:nvSpPr>
        <dsp:cNvPr id="0" name=""/>
        <dsp:cNvSpPr/>
      </dsp:nvSpPr>
      <dsp:spPr>
        <a:xfrm>
          <a:off x="4304089" y="3217253"/>
          <a:ext cx="3259789" cy="1505286"/>
        </a:xfrm>
        <a:prstGeom prst="rect">
          <a:avLst/>
        </a:prstGeom>
        <a:solidFill>
          <a:schemeClr val="accent4">
            <a:lumMod val="60000"/>
            <a:lumOff val="40000"/>
          </a:schemeClr>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FINAL POSTING WITH EFFECTIVE DATE</a:t>
          </a:r>
        </a:p>
      </dsp:txBody>
      <dsp:txXfrm>
        <a:off x="4304089" y="3217253"/>
        <a:ext cx="3259789" cy="1505286"/>
      </dsp:txXfrm>
    </dsp:sp>
    <dsp:sp modelId="{FA70655A-08A7-42FD-A037-81326191CA9D}">
      <dsp:nvSpPr>
        <dsp:cNvPr id="0" name=""/>
        <dsp:cNvSpPr/>
      </dsp:nvSpPr>
      <dsp:spPr>
        <a:xfrm>
          <a:off x="8602340" y="3217224"/>
          <a:ext cx="3259789" cy="1505286"/>
        </a:xfrm>
        <a:prstGeom prst="rect">
          <a:avLst/>
        </a:prstGeom>
        <a:solidFill>
          <a:schemeClr val="accent4"/>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INDUSTRY IMPLEMENTATION</a:t>
          </a:r>
        </a:p>
      </dsp:txBody>
      <dsp:txXfrm>
        <a:off x="8602340" y="3217224"/>
        <a:ext cx="3259789" cy="1505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E50DD-E169-45EA-9B1D-7D927936F800}">
      <dsp:nvSpPr>
        <dsp:cNvPr id="0" name=""/>
        <dsp:cNvSpPr/>
      </dsp:nvSpPr>
      <dsp:spPr>
        <a:xfrm>
          <a:off x="0" y="56603"/>
          <a:ext cx="11361921" cy="79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NEW POLICY JACKET INTRODUCTORY LANGUAGE </a:t>
          </a:r>
          <a:endParaRPr lang="en-US" sz="3400" kern="1200" dirty="0"/>
        </a:p>
      </dsp:txBody>
      <dsp:txXfrm>
        <a:off x="38838" y="95441"/>
        <a:ext cx="11284245" cy="71792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812782-2D20-4C94-B4BC-F147A6F3AB27}" type="datetimeFigureOut">
              <a:rPr lang="en-US" smtClean="0"/>
              <a:t>3/28/2022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951241-188D-49D2-95EB-349780B37F15}" type="slidenum">
              <a:rPr lang="en-US" smtClean="0"/>
              <a:t>‹#›</a:t>
            </a:fld>
            <a:endParaRPr lang="en-US"/>
          </a:p>
        </p:txBody>
      </p:sp>
    </p:spTree>
    <p:extLst>
      <p:ext uri="{BB962C8B-B14F-4D97-AF65-F5344CB8AC3E}">
        <p14:creationId xmlns:p14="http://schemas.microsoft.com/office/powerpoint/2010/main" val="2982971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45715E0-8DB7-4B68-8C6D-3D9CC63CB215}" type="slidenum">
              <a:rPr lang="en-ID">
                <a:solidFill>
                  <a:prstClr val="black"/>
                </a:solidFill>
                <a:latin typeface="Calibri"/>
              </a:rPr>
              <a:pPr defTabSz="931774">
                <a:defRPr/>
              </a:pPr>
              <a:t>11</a:t>
            </a:fld>
            <a:endParaRPr lang="en-ID">
              <a:solidFill>
                <a:prstClr val="black"/>
              </a:solidFill>
              <a:latin typeface="Calibri"/>
            </a:endParaRPr>
          </a:p>
        </p:txBody>
      </p:sp>
    </p:spTree>
    <p:extLst>
      <p:ext uri="{BB962C8B-B14F-4D97-AF65-F5344CB8AC3E}">
        <p14:creationId xmlns:p14="http://schemas.microsoft.com/office/powerpoint/2010/main" val="371629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E9F312BF-082F-4D30-913A-380BF5441A11}" type="slidenum">
              <a:rPr lang="en-US">
                <a:solidFill>
                  <a:prstClr val="black"/>
                </a:solidFill>
                <a:latin typeface="Calibri"/>
              </a:rPr>
              <a:pPr defTabSz="931774">
                <a:defRPr/>
              </a:pPr>
              <a:t>18</a:t>
            </a:fld>
            <a:endParaRPr lang="en-US">
              <a:solidFill>
                <a:prstClr val="black"/>
              </a:solidFill>
              <a:latin typeface="Calibri"/>
            </a:endParaRPr>
          </a:p>
        </p:txBody>
      </p:sp>
    </p:spTree>
    <p:extLst>
      <p:ext uri="{BB962C8B-B14F-4D97-AF65-F5344CB8AC3E}">
        <p14:creationId xmlns:p14="http://schemas.microsoft.com/office/powerpoint/2010/main" val="2885730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4C595E5-5DB3-274B-96E0-BCD051633F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81402" y="-385018"/>
            <a:ext cx="8679873" cy="7243018"/>
          </a:xfrm>
          <a:prstGeom prst="rect">
            <a:avLst/>
          </a:prstGeom>
        </p:spPr>
      </p:pic>
      <p:sp>
        <p:nvSpPr>
          <p:cNvPr id="4" name="Footer Placeholder 3">
            <a:extLst>
              <a:ext uri="{FF2B5EF4-FFF2-40B4-BE49-F238E27FC236}">
                <a16:creationId xmlns:a16="http://schemas.microsoft.com/office/drawing/2014/main" id="{C0FED4D1-3C69-474D-A806-01A948B96832}"/>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439E288C-AD15-41EC-8F3F-C4D1781FFAEF}"/>
              </a:ext>
            </a:extLst>
          </p:cNvPr>
          <p:cNvSpPr>
            <a:spLocks noGrp="1"/>
          </p:cNvSpPr>
          <p:nvPr>
            <p:ph type="sldNum" sz="quarter" idx="12"/>
          </p:nvPr>
        </p:nvSpPr>
        <p:spPr/>
        <p:txBody>
          <a:bodyPr/>
          <a:lstStyle/>
          <a:p>
            <a:fld id="{1E23D79A-CAB0-4E37-8630-8F524ADEE19E}" type="slidenum">
              <a:rPr lang="en-ID" smtClean="0"/>
              <a:t>‹#›</a:t>
            </a:fld>
            <a:endParaRPr lang="en-ID"/>
          </a:p>
        </p:txBody>
      </p:sp>
      <p:sp>
        <p:nvSpPr>
          <p:cNvPr id="9" name="Freeform: Shape 8">
            <a:extLst>
              <a:ext uri="{FF2B5EF4-FFF2-40B4-BE49-F238E27FC236}">
                <a16:creationId xmlns:a16="http://schemas.microsoft.com/office/drawing/2014/main" id="{D2EEB40F-D584-40DD-A338-033201D10D2D}"/>
              </a:ext>
            </a:extLst>
          </p:cNvPr>
          <p:cNvSpPr/>
          <p:nvPr/>
        </p:nvSpPr>
        <p:spPr>
          <a:xfrm>
            <a:off x="1" y="884"/>
            <a:ext cx="12160251" cy="456429"/>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tx1"/>
          </a:solidFill>
          <a:ln w="9525" cap="flat">
            <a:noFill/>
            <a:prstDash val="solid"/>
            <a:miter/>
          </a:ln>
        </p:spPr>
        <p:txBody>
          <a:bodyPr rtlCol="0" anchor="ctr"/>
          <a:lstStyle/>
          <a:p>
            <a:endParaRPr lang="en-ID" sz="1800"/>
          </a:p>
        </p:txBody>
      </p:sp>
      <p:sp>
        <p:nvSpPr>
          <p:cNvPr id="10" name="Freeform: Shape 9">
            <a:extLst>
              <a:ext uri="{FF2B5EF4-FFF2-40B4-BE49-F238E27FC236}">
                <a16:creationId xmlns:a16="http://schemas.microsoft.com/office/drawing/2014/main" id="{5637043D-9159-48FA-9AF7-C900BC684258}"/>
              </a:ext>
            </a:extLst>
          </p:cNvPr>
          <p:cNvSpPr/>
          <p:nvPr/>
        </p:nvSpPr>
        <p:spPr>
          <a:xfrm>
            <a:off x="10311714" y="2687307"/>
            <a:ext cx="1825716" cy="2396253"/>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dirty="0"/>
          </a:p>
        </p:txBody>
      </p:sp>
      <p:sp>
        <p:nvSpPr>
          <p:cNvPr id="11" name="Freeform: Shape 10">
            <a:extLst>
              <a:ext uri="{FF2B5EF4-FFF2-40B4-BE49-F238E27FC236}">
                <a16:creationId xmlns:a16="http://schemas.microsoft.com/office/drawing/2014/main" id="{5615B276-B0EB-453C-ACD1-19723F293721}"/>
              </a:ext>
            </a:extLst>
          </p:cNvPr>
          <p:cNvSpPr/>
          <p:nvPr/>
        </p:nvSpPr>
        <p:spPr>
          <a:xfrm>
            <a:off x="1" y="2230877"/>
            <a:ext cx="11760875" cy="2396253"/>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002D5C"/>
          </a:solidFill>
          <a:ln w="9525" cap="flat">
            <a:noFill/>
            <a:prstDash val="solid"/>
            <a:miter/>
          </a:ln>
        </p:spPr>
        <p:txBody>
          <a:bodyPr rtlCol="0" anchor="ctr"/>
          <a:lstStyle/>
          <a:p>
            <a:endParaRPr lang="en-ID" sz="1800"/>
          </a:p>
        </p:txBody>
      </p:sp>
      <p:sp>
        <p:nvSpPr>
          <p:cNvPr id="12" name="Freeform: Shape 11">
            <a:extLst>
              <a:ext uri="{FF2B5EF4-FFF2-40B4-BE49-F238E27FC236}">
                <a16:creationId xmlns:a16="http://schemas.microsoft.com/office/drawing/2014/main" id="{9155976C-8BF6-474B-9D29-1788AD5C8347}"/>
              </a:ext>
            </a:extLst>
          </p:cNvPr>
          <p:cNvSpPr/>
          <p:nvPr/>
        </p:nvSpPr>
        <p:spPr>
          <a:xfrm>
            <a:off x="10311713" y="4649952"/>
            <a:ext cx="1483395" cy="39937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rgbClr val="1B2541"/>
          </a:solidFill>
          <a:ln w="9525" cap="flat">
            <a:noFill/>
            <a:prstDash val="solid"/>
            <a:miter/>
          </a:ln>
        </p:spPr>
        <p:txBody>
          <a:bodyPr rtlCol="0" anchor="ctr"/>
          <a:lstStyle/>
          <a:p>
            <a:endParaRPr lang="en-ID" sz="1800"/>
          </a:p>
        </p:txBody>
      </p:sp>
      <p:sp>
        <p:nvSpPr>
          <p:cNvPr id="21" name="Picture Placeholder 20">
            <a:extLst>
              <a:ext uri="{FF2B5EF4-FFF2-40B4-BE49-F238E27FC236}">
                <a16:creationId xmlns:a16="http://schemas.microsoft.com/office/drawing/2014/main" id="{AF3DB242-4E17-4730-AB63-7C529585FAFA}"/>
              </a:ext>
            </a:extLst>
          </p:cNvPr>
          <p:cNvSpPr>
            <a:spLocks noGrp="1"/>
          </p:cNvSpPr>
          <p:nvPr>
            <p:ph type="pic" sz="quarter" idx="13"/>
          </p:nvPr>
        </p:nvSpPr>
        <p:spPr>
          <a:xfrm>
            <a:off x="3581400" y="4"/>
            <a:ext cx="8610600" cy="6856413"/>
          </a:xfrm>
          <a:custGeom>
            <a:avLst/>
            <a:gdLst>
              <a:gd name="connsiteX0" fmla="*/ 0 w 8610600"/>
              <a:gd name="connsiteY0" fmla="*/ 4644245 h 6856413"/>
              <a:gd name="connsiteX1" fmla="*/ 6733533 w 8610600"/>
              <a:gd name="connsiteY1" fmla="*/ 4644245 h 6856413"/>
              <a:gd name="connsiteX2" fmla="*/ 6733533 w 8610600"/>
              <a:gd name="connsiteY2" fmla="*/ 4649948 h 6856413"/>
              <a:gd name="connsiteX3" fmla="*/ 6733533 w 8610600"/>
              <a:gd name="connsiteY3" fmla="*/ 5100674 h 6856413"/>
              <a:gd name="connsiteX4" fmla="*/ 6733533 w 8610600"/>
              <a:gd name="connsiteY4" fmla="*/ 5100675 h 6856413"/>
              <a:gd name="connsiteX5" fmla="*/ 8610600 w 8610600"/>
              <a:gd name="connsiteY5" fmla="*/ 5100675 h 6856413"/>
              <a:gd name="connsiteX6" fmla="*/ 8610600 w 8610600"/>
              <a:gd name="connsiteY6" fmla="*/ 6856413 h 6856413"/>
              <a:gd name="connsiteX7" fmla="*/ 0 w 8610600"/>
              <a:gd name="connsiteY7" fmla="*/ 6856413 h 6856413"/>
              <a:gd name="connsiteX8" fmla="*/ 0 w 8610600"/>
              <a:gd name="connsiteY8" fmla="*/ 0 h 6856413"/>
              <a:gd name="connsiteX9" fmla="*/ 8610600 w 8610600"/>
              <a:gd name="connsiteY9" fmla="*/ 0 h 6856413"/>
              <a:gd name="connsiteX10" fmla="*/ 8610600 w 8610600"/>
              <a:gd name="connsiteY10" fmla="*/ 2687303 h 6856413"/>
              <a:gd name="connsiteX11" fmla="*/ 8251877 w 8610600"/>
              <a:gd name="connsiteY11" fmla="*/ 2687303 h 6856413"/>
              <a:gd name="connsiteX12" fmla="*/ 8251877 w 8610600"/>
              <a:gd name="connsiteY12" fmla="*/ 2230873 h 6856413"/>
              <a:gd name="connsiteX13" fmla="*/ 0 w 8610600"/>
              <a:gd name="connsiteY13" fmla="*/ 223087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0600" h="6856413">
                <a:moveTo>
                  <a:pt x="0" y="4644245"/>
                </a:moveTo>
                <a:lnTo>
                  <a:pt x="6733533" y="4644245"/>
                </a:lnTo>
                <a:lnTo>
                  <a:pt x="6733533" y="4649948"/>
                </a:lnTo>
                <a:lnTo>
                  <a:pt x="6733533" y="5100674"/>
                </a:lnTo>
                <a:lnTo>
                  <a:pt x="6733533" y="5100675"/>
                </a:lnTo>
                <a:lnTo>
                  <a:pt x="8610600" y="5100675"/>
                </a:lnTo>
                <a:lnTo>
                  <a:pt x="8610600" y="6856413"/>
                </a:lnTo>
                <a:lnTo>
                  <a:pt x="0" y="6856413"/>
                </a:lnTo>
                <a:close/>
                <a:moveTo>
                  <a:pt x="0" y="0"/>
                </a:moveTo>
                <a:lnTo>
                  <a:pt x="8610600" y="0"/>
                </a:lnTo>
                <a:lnTo>
                  <a:pt x="8610600" y="2687303"/>
                </a:lnTo>
                <a:lnTo>
                  <a:pt x="8251877" y="2687303"/>
                </a:lnTo>
                <a:lnTo>
                  <a:pt x="8251877" y="2230873"/>
                </a:lnTo>
                <a:lnTo>
                  <a:pt x="0" y="2230873"/>
                </a:lnTo>
                <a:close/>
              </a:path>
            </a:pathLst>
          </a:custGeom>
        </p:spPr>
        <p:txBody>
          <a:bodyPr wrap="square">
            <a:noAutofit/>
          </a:bodyPr>
          <a:lstStyle>
            <a:lvl1pPr rtl="0">
              <a:defRPr/>
            </a:lvl1pPr>
          </a:lstStyle>
          <a:p>
            <a:endParaRPr lang="en-US" dirty="0"/>
          </a:p>
          <a:p>
            <a:endParaRPr lang="en-US" dirty="0"/>
          </a:p>
        </p:txBody>
      </p:sp>
    </p:spTree>
    <p:extLst>
      <p:ext uri="{BB962C8B-B14F-4D97-AF65-F5344CB8AC3E}">
        <p14:creationId xmlns:p14="http://schemas.microsoft.com/office/powerpoint/2010/main" val="82768789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7F51552-4556-4253-A6ED-30104758FB08}"/>
              </a:ext>
            </a:extLst>
          </p:cNvPr>
          <p:cNvSpPr>
            <a:spLocks noGrp="1"/>
          </p:cNvSpPr>
          <p:nvPr>
            <p:ph type="pic" sz="quarter" idx="10"/>
          </p:nvPr>
        </p:nvSpPr>
        <p:spPr>
          <a:xfrm>
            <a:off x="2" y="4"/>
            <a:ext cx="5448300" cy="6856413"/>
          </a:xfrm>
          <a:custGeom>
            <a:avLst/>
            <a:gdLst>
              <a:gd name="connsiteX0" fmla="*/ 0 w 5448300"/>
              <a:gd name="connsiteY0" fmla="*/ 601653 h 6856413"/>
              <a:gd name="connsiteX1" fmla="*/ 177986 w 5448300"/>
              <a:gd name="connsiteY1" fmla="*/ 601653 h 6856413"/>
              <a:gd name="connsiteX2" fmla="*/ 177986 w 5448300"/>
              <a:gd name="connsiteY2" fmla="*/ 1042477 h 6856413"/>
              <a:gd name="connsiteX3" fmla="*/ 4918323 w 5448300"/>
              <a:gd name="connsiteY3" fmla="*/ 1042477 h 6856413"/>
              <a:gd name="connsiteX4" fmla="*/ 4918323 w 5448300"/>
              <a:gd name="connsiteY4" fmla="*/ 601653 h 6856413"/>
              <a:gd name="connsiteX5" fmla="*/ 5448300 w 5448300"/>
              <a:gd name="connsiteY5" fmla="*/ 601653 h 6856413"/>
              <a:gd name="connsiteX6" fmla="*/ 5448300 w 5448300"/>
              <a:gd name="connsiteY6" fmla="*/ 6856413 h 6856413"/>
              <a:gd name="connsiteX7" fmla="*/ 0 w 5448300"/>
              <a:gd name="connsiteY7" fmla="*/ 6856413 h 6856413"/>
              <a:gd name="connsiteX8" fmla="*/ 0 w 5448300"/>
              <a:gd name="connsiteY8" fmla="*/ 0 h 6856413"/>
              <a:gd name="connsiteX9" fmla="*/ 5448300 w 5448300"/>
              <a:gd name="connsiteY9" fmla="*/ 0 h 6856413"/>
              <a:gd name="connsiteX10" fmla="*/ 5448300 w 5448300"/>
              <a:gd name="connsiteY10" fmla="*/ 1817 h 6856413"/>
              <a:gd name="connsiteX11" fmla="*/ 0 w 5448300"/>
              <a:gd name="connsiteY11" fmla="*/ 1817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8300" h="6856413">
                <a:moveTo>
                  <a:pt x="0" y="601653"/>
                </a:moveTo>
                <a:lnTo>
                  <a:pt x="177986" y="601653"/>
                </a:lnTo>
                <a:lnTo>
                  <a:pt x="177986" y="1042477"/>
                </a:lnTo>
                <a:lnTo>
                  <a:pt x="4918323" y="1042477"/>
                </a:lnTo>
                <a:lnTo>
                  <a:pt x="4918323" y="601653"/>
                </a:lnTo>
                <a:lnTo>
                  <a:pt x="5448300" y="601653"/>
                </a:lnTo>
                <a:lnTo>
                  <a:pt x="5448300" y="6856413"/>
                </a:lnTo>
                <a:lnTo>
                  <a:pt x="0" y="6856413"/>
                </a:lnTo>
                <a:close/>
                <a:moveTo>
                  <a:pt x="0" y="0"/>
                </a:moveTo>
                <a:lnTo>
                  <a:pt x="5448300" y="0"/>
                </a:lnTo>
                <a:lnTo>
                  <a:pt x="5448300" y="1817"/>
                </a:lnTo>
                <a:lnTo>
                  <a:pt x="0" y="1817"/>
                </a:lnTo>
                <a:close/>
              </a:path>
            </a:pathLst>
          </a:custGeom>
        </p:spPr>
        <p:txBody>
          <a:bodyPr wrap="square">
            <a:noAutofit/>
          </a:bodyPr>
          <a:lstStyle/>
          <a:p>
            <a:endParaRPr lang="en-ID"/>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3"/>
          </a:solidFill>
          <a:ln w="9525" cap="flat">
            <a:noFill/>
            <a:prstDash val="solid"/>
            <a:miter/>
          </a:ln>
        </p:spPr>
        <p:txBody>
          <a:bodyPr rtlCol="0" anchor="ctr"/>
          <a:lstStyle/>
          <a:p>
            <a:pPr rtl="0"/>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177989" y="217848"/>
            <a:ext cx="4712615" cy="817850"/>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pPr algn="l"/>
            <a:endParaRPr lang="en-ID" sz="1800" dirty="0"/>
          </a:p>
        </p:txBody>
      </p:sp>
      <p:sp>
        <p:nvSpPr>
          <p:cNvPr id="34" name="Title 1">
            <a:extLst>
              <a:ext uri="{FF2B5EF4-FFF2-40B4-BE49-F238E27FC236}">
                <a16:creationId xmlns:a16="http://schemas.microsoft.com/office/drawing/2014/main" id="{6554EE0C-C9B9-482D-9B7C-78BC591BD152}"/>
              </a:ext>
            </a:extLst>
          </p:cNvPr>
          <p:cNvSpPr>
            <a:spLocks noGrp="1"/>
          </p:cNvSpPr>
          <p:nvPr>
            <p:ph type="title" hasCustomPrompt="1"/>
          </p:nvPr>
        </p:nvSpPr>
        <p:spPr>
          <a:xfrm>
            <a:off x="349438" y="277602"/>
            <a:ext cx="4328577" cy="677754"/>
          </a:xfrm>
        </p:spPr>
        <p:txBody>
          <a:bodyPr>
            <a:normAutofit/>
          </a:bodyPr>
          <a:lstStyle>
            <a:lvl1pPr algn="l">
              <a:defRPr sz="2800" b="1" i="0">
                <a:solidFill>
                  <a:schemeClr val="bg1"/>
                </a:solidFill>
                <a:latin typeface="+mj-lt"/>
              </a:defRPr>
            </a:lvl1pPr>
          </a:lstStyle>
          <a:p>
            <a:r>
              <a:rPr lang="en-US" dirty="0"/>
              <a:t>CONTENT HERE</a:t>
            </a:r>
            <a:endParaRPr lang="en-ID" dirty="0"/>
          </a:p>
        </p:txBody>
      </p:sp>
      <p:sp>
        <p:nvSpPr>
          <p:cNvPr id="7" name="Rectangle 6">
            <a:extLst>
              <a:ext uri="{FF2B5EF4-FFF2-40B4-BE49-F238E27FC236}">
                <a16:creationId xmlns:a16="http://schemas.microsoft.com/office/drawing/2014/main" id="{F3E35473-7CED-442C-A594-55AD39C9CFF1}"/>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8" name="TextBox 7">
            <a:extLst>
              <a:ext uri="{FF2B5EF4-FFF2-40B4-BE49-F238E27FC236}">
                <a16:creationId xmlns:a16="http://schemas.microsoft.com/office/drawing/2014/main" id="{3EBE6C92-C52E-432A-A78D-E6F22976D1BB}"/>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30156681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7F51552-4556-4253-A6ED-30104758FB08}"/>
              </a:ext>
            </a:extLst>
          </p:cNvPr>
          <p:cNvSpPr>
            <a:spLocks noGrp="1"/>
          </p:cNvSpPr>
          <p:nvPr>
            <p:ph type="pic" sz="quarter" idx="10"/>
          </p:nvPr>
        </p:nvSpPr>
        <p:spPr>
          <a:xfrm>
            <a:off x="2" y="4"/>
            <a:ext cx="5448300" cy="6856413"/>
          </a:xfrm>
          <a:custGeom>
            <a:avLst/>
            <a:gdLst>
              <a:gd name="connsiteX0" fmla="*/ 0 w 5448300"/>
              <a:gd name="connsiteY0" fmla="*/ 601653 h 6856413"/>
              <a:gd name="connsiteX1" fmla="*/ 177986 w 5448300"/>
              <a:gd name="connsiteY1" fmla="*/ 601653 h 6856413"/>
              <a:gd name="connsiteX2" fmla="*/ 177986 w 5448300"/>
              <a:gd name="connsiteY2" fmla="*/ 1042477 h 6856413"/>
              <a:gd name="connsiteX3" fmla="*/ 4918323 w 5448300"/>
              <a:gd name="connsiteY3" fmla="*/ 1042477 h 6856413"/>
              <a:gd name="connsiteX4" fmla="*/ 4918323 w 5448300"/>
              <a:gd name="connsiteY4" fmla="*/ 601653 h 6856413"/>
              <a:gd name="connsiteX5" fmla="*/ 5448300 w 5448300"/>
              <a:gd name="connsiteY5" fmla="*/ 601653 h 6856413"/>
              <a:gd name="connsiteX6" fmla="*/ 5448300 w 5448300"/>
              <a:gd name="connsiteY6" fmla="*/ 6856413 h 6856413"/>
              <a:gd name="connsiteX7" fmla="*/ 0 w 5448300"/>
              <a:gd name="connsiteY7" fmla="*/ 6856413 h 6856413"/>
              <a:gd name="connsiteX8" fmla="*/ 0 w 5448300"/>
              <a:gd name="connsiteY8" fmla="*/ 0 h 6856413"/>
              <a:gd name="connsiteX9" fmla="*/ 5448300 w 5448300"/>
              <a:gd name="connsiteY9" fmla="*/ 0 h 6856413"/>
              <a:gd name="connsiteX10" fmla="*/ 5448300 w 5448300"/>
              <a:gd name="connsiteY10" fmla="*/ 1817 h 6856413"/>
              <a:gd name="connsiteX11" fmla="*/ 0 w 5448300"/>
              <a:gd name="connsiteY11" fmla="*/ 1817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8300" h="6856413">
                <a:moveTo>
                  <a:pt x="0" y="601653"/>
                </a:moveTo>
                <a:lnTo>
                  <a:pt x="177986" y="601653"/>
                </a:lnTo>
                <a:lnTo>
                  <a:pt x="177986" y="1042477"/>
                </a:lnTo>
                <a:lnTo>
                  <a:pt x="4918323" y="1042477"/>
                </a:lnTo>
                <a:lnTo>
                  <a:pt x="4918323" y="601653"/>
                </a:lnTo>
                <a:lnTo>
                  <a:pt x="5448300" y="601653"/>
                </a:lnTo>
                <a:lnTo>
                  <a:pt x="5448300" y="6856413"/>
                </a:lnTo>
                <a:lnTo>
                  <a:pt x="0" y="6856413"/>
                </a:lnTo>
                <a:close/>
                <a:moveTo>
                  <a:pt x="0" y="0"/>
                </a:moveTo>
                <a:lnTo>
                  <a:pt x="5448300" y="0"/>
                </a:lnTo>
                <a:lnTo>
                  <a:pt x="5448300" y="1817"/>
                </a:lnTo>
                <a:lnTo>
                  <a:pt x="0" y="1817"/>
                </a:lnTo>
                <a:close/>
              </a:path>
            </a:pathLst>
          </a:custGeom>
        </p:spPr>
        <p:txBody>
          <a:bodyPr wrap="square">
            <a:noAutofit/>
          </a:bodyPr>
          <a:lstStyle/>
          <a:p>
            <a:endParaRPr lang="en-ID"/>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2" y="881"/>
            <a:ext cx="54483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3"/>
          </a:solidFill>
          <a:ln w="9525" cap="flat">
            <a:noFill/>
            <a:prstDash val="solid"/>
            <a:miter/>
          </a:ln>
        </p:spPr>
        <p:txBody>
          <a:bodyPr rtlCol="0" anchor="ctr"/>
          <a:lstStyle/>
          <a:p>
            <a:pPr rtl="0"/>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177989" y="217848"/>
            <a:ext cx="4712615" cy="817850"/>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chemeClr val="accent1"/>
          </a:solidFill>
          <a:ln w="9525" cap="flat">
            <a:noFill/>
            <a:prstDash val="solid"/>
            <a:miter/>
          </a:ln>
        </p:spPr>
        <p:txBody>
          <a:bodyPr rtlCol="0" anchor="ctr"/>
          <a:lstStyle/>
          <a:p>
            <a:pPr algn="l"/>
            <a:endParaRPr lang="en-ID" sz="1800" dirty="0"/>
          </a:p>
        </p:txBody>
      </p:sp>
      <p:sp>
        <p:nvSpPr>
          <p:cNvPr id="34" name="Title 1">
            <a:extLst>
              <a:ext uri="{FF2B5EF4-FFF2-40B4-BE49-F238E27FC236}">
                <a16:creationId xmlns:a16="http://schemas.microsoft.com/office/drawing/2014/main" id="{6554EE0C-C9B9-482D-9B7C-78BC591BD152}"/>
              </a:ext>
            </a:extLst>
          </p:cNvPr>
          <p:cNvSpPr>
            <a:spLocks noGrp="1"/>
          </p:cNvSpPr>
          <p:nvPr>
            <p:ph type="title" hasCustomPrompt="1"/>
          </p:nvPr>
        </p:nvSpPr>
        <p:spPr>
          <a:xfrm>
            <a:off x="349438" y="277602"/>
            <a:ext cx="4328577" cy="677754"/>
          </a:xfrm>
        </p:spPr>
        <p:txBody>
          <a:bodyPr>
            <a:normAutofit/>
          </a:bodyPr>
          <a:lstStyle>
            <a:lvl1pPr algn="l">
              <a:defRPr sz="2800" b="1" i="0">
                <a:solidFill>
                  <a:schemeClr val="bg1"/>
                </a:solidFill>
                <a:latin typeface="+mj-lt"/>
              </a:defRPr>
            </a:lvl1pPr>
          </a:lstStyle>
          <a:p>
            <a:r>
              <a:rPr lang="en-US" dirty="0"/>
              <a:t>CONTENT HERE</a:t>
            </a:r>
            <a:endParaRPr lang="en-ID" dirty="0"/>
          </a:p>
        </p:txBody>
      </p:sp>
      <p:sp>
        <p:nvSpPr>
          <p:cNvPr id="7" name="Rectangle 6">
            <a:extLst>
              <a:ext uri="{FF2B5EF4-FFF2-40B4-BE49-F238E27FC236}">
                <a16:creationId xmlns:a16="http://schemas.microsoft.com/office/drawing/2014/main" id="{B694E960-6FD1-4145-93F7-609469DD4444}"/>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8" name="TextBox 7">
            <a:extLst>
              <a:ext uri="{FF2B5EF4-FFF2-40B4-BE49-F238E27FC236}">
                <a16:creationId xmlns:a16="http://schemas.microsoft.com/office/drawing/2014/main" id="{C11F2C37-A275-428F-878E-F52D8B16A07E}"/>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163875840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7F51552-4556-4253-A6ED-30104758FB08}"/>
              </a:ext>
            </a:extLst>
          </p:cNvPr>
          <p:cNvSpPr>
            <a:spLocks noGrp="1"/>
          </p:cNvSpPr>
          <p:nvPr>
            <p:ph type="pic" sz="quarter" idx="10"/>
          </p:nvPr>
        </p:nvSpPr>
        <p:spPr>
          <a:xfrm>
            <a:off x="6743702" y="4"/>
            <a:ext cx="5448300" cy="6856413"/>
          </a:xfrm>
          <a:custGeom>
            <a:avLst/>
            <a:gdLst>
              <a:gd name="connsiteX0" fmla="*/ 0 w 5448300"/>
              <a:gd name="connsiteY0" fmla="*/ 601653 h 6856413"/>
              <a:gd name="connsiteX1" fmla="*/ 177986 w 5448300"/>
              <a:gd name="connsiteY1" fmla="*/ 601653 h 6856413"/>
              <a:gd name="connsiteX2" fmla="*/ 177986 w 5448300"/>
              <a:gd name="connsiteY2" fmla="*/ 1042477 h 6856413"/>
              <a:gd name="connsiteX3" fmla="*/ 4918323 w 5448300"/>
              <a:gd name="connsiteY3" fmla="*/ 1042477 h 6856413"/>
              <a:gd name="connsiteX4" fmla="*/ 4918323 w 5448300"/>
              <a:gd name="connsiteY4" fmla="*/ 601653 h 6856413"/>
              <a:gd name="connsiteX5" fmla="*/ 5448300 w 5448300"/>
              <a:gd name="connsiteY5" fmla="*/ 601653 h 6856413"/>
              <a:gd name="connsiteX6" fmla="*/ 5448300 w 5448300"/>
              <a:gd name="connsiteY6" fmla="*/ 6856413 h 6856413"/>
              <a:gd name="connsiteX7" fmla="*/ 0 w 5448300"/>
              <a:gd name="connsiteY7" fmla="*/ 6856413 h 6856413"/>
              <a:gd name="connsiteX8" fmla="*/ 0 w 5448300"/>
              <a:gd name="connsiteY8" fmla="*/ 0 h 6856413"/>
              <a:gd name="connsiteX9" fmla="*/ 5448300 w 5448300"/>
              <a:gd name="connsiteY9" fmla="*/ 0 h 6856413"/>
              <a:gd name="connsiteX10" fmla="*/ 5448300 w 5448300"/>
              <a:gd name="connsiteY10" fmla="*/ 1817 h 6856413"/>
              <a:gd name="connsiteX11" fmla="*/ 0 w 5448300"/>
              <a:gd name="connsiteY11" fmla="*/ 1817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8300" h="6856413">
                <a:moveTo>
                  <a:pt x="0" y="601653"/>
                </a:moveTo>
                <a:lnTo>
                  <a:pt x="177986" y="601653"/>
                </a:lnTo>
                <a:lnTo>
                  <a:pt x="177986" y="1042477"/>
                </a:lnTo>
                <a:lnTo>
                  <a:pt x="4918323" y="1042477"/>
                </a:lnTo>
                <a:lnTo>
                  <a:pt x="4918323" y="601653"/>
                </a:lnTo>
                <a:lnTo>
                  <a:pt x="5448300" y="601653"/>
                </a:lnTo>
                <a:lnTo>
                  <a:pt x="5448300" y="6856413"/>
                </a:lnTo>
                <a:lnTo>
                  <a:pt x="0" y="6856413"/>
                </a:lnTo>
                <a:close/>
                <a:moveTo>
                  <a:pt x="0" y="0"/>
                </a:moveTo>
                <a:lnTo>
                  <a:pt x="5448300" y="0"/>
                </a:lnTo>
                <a:lnTo>
                  <a:pt x="5448300" y="1817"/>
                </a:lnTo>
                <a:lnTo>
                  <a:pt x="0" y="1817"/>
                </a:lnTo>
                <a:close/>
              </a:path>
            </a:pathLst>
          </a:custGeom>
        </p:spPr>
        <p:txBody>
          <a:bodyPr wrap="square">
            <a:noAutofit/>
          </a:bodyPr>
          <a:lstStyle/>
          <a:p>
            <a:endParaRPr lang="en-ID"/>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3"/>
          </a:solidFill>
          <a:ln w="9525" cap="flat">
            <a:noFill/>
            <a:prstDash val="solid"/>
            <a:miter/>
          </a:ln>
        </p:spPr>
        <p:txBody>
          <a:bodyPr rtlCol="0" anchor="ctr"/>
          <a:lstStyle/>
          <a:p>
            <a:pPr rtl="0"/>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6921689" y="217848"/>
            <a:ext cx="4712615" cy="817850"/>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pPr algn="l"/>
            <a:endParaRPr lang="en-ID" sz="1800" dirty="0"/>
          </a:p>
        </p:txBody>
      </p:sp>
      <p:sp>
        <p:nvSpPr>
          <p:cNvPr id="34" name="Title 1">
            <a:extLst>
              <a:ext uri="{FF2B5EF4-FFF2-40B4-BE49-F238E27FC236}">
                <a16:creationId xmlns:a16="http://schemas.microsoft.com/office/drawing/2014/main" id="{6554EE0C-C9B9-482D-9B7C-78BC591BD152}"/>
              </a:ext>
            </a:extLst>
          </p:cNvPr>
          <p:cNvSpPr>
            <a:spLocks noGrp="1"/>
          </p:cNvSpPr>
          <p:nvPr>
            <p:ph type="title" hasCustomPrompt="1"/>
          </p:nvPr>
        </p:nvSpPr>
        <p:spPr>
          <a:xfrm>
            <a:off x="7093138" y="277602"/>
            <a:ext cx="4328577" cy="677754"/>
          </a:xfrm>
        </p:spPr>
        <p:txBody>
          <a:bodyPr>
            <a:normAutofit/>
          </a:bodyPr>
          <a:lstStyle>
            <a:lvl1pPr algn="l">
              <a:defRPr sz="2800" b="1" i="0">
                <a:solidFill>
                  <a:schemeClr val="bg1"/>
                </a:solidFill>
                <a:latin typeface="+mj-lt"/>
              </a:defRPr>
            </a:lvl1pPr>
          </a:lstStyle>
          <a:p>
            <a:r>
              <a:rPr lang="en-US" dirty="0"/>
              <a:t>CONTENT HERE</a:t>
            </a:r>
            <a:endParaRPr lang="en-ID" dirty="0"/>
          </a:p>
        </p:txBody>
      </p:sp>
    </p:spTree>
    <p:extLst>
      <p:ext uri="{BB962C8B-B14F-4D97-AF65-F5344CB8AC3E}">
        <p14:creationId xmlns:p14="http://schemas.microsoft.com/office/powerpoint/2010/main" val="176855668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56E16E-20EF-42C4-A6AA-699FAD293D0C}"/>
              </a:ext>
            </a:extLst>
          </p:cNvPr>
          <p:cNvSpPr>
            <a:spLocks noGrp="1"/>
          </p:cNvSpPr>
          <p:nvPr>
            <p:ph type="dt" sz="half" idx="10"/>
          </p:nvPr>
        </p:nvSpPr>
        <p:spPr>
          <a:xfrm>
            <a:off x="838200" y="6356354"/>
            <a:ext cx="2743200" cy="365125"/>
          </a:xfrm>
          <a:prstGeom prst="rect">
            <a:avLst/>
          </a:prstGeom>
        </p:spPr>
        <p:txBody>
          <a:bodyPr/>
          <a:lstStyle/>
          <a:p>
            <a:fld id="{BBBBAAAF-A990-4625-96CB-55994D5A0635}" type="datetimeFigureOut">
              <a:rPr lang="en-ID" smtClean="0"/>
              <a:t>28/03/2022</a:t>
            </a:fld>
            <a:endParaRPr lang="en-ID"/>
          </a:p>
        </p:txBody>
      </p:sp>
      <p:sp>
        <p:nvSpPr>
          <p:cNvPr id="4" name="Footer Placeholder 3">
            <a:extLst>
              <a:ext uri="{FF2B5EF4-FFF2-40B4-BE49-F238E27FC236}">
                <a16:creationId xmlns:a16="http://schemas.microsoft.com/office/drawing/2014/main" id="{C1DB6193-B12B-433C-AE85-DFBAED3A21ED}"/>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4A818ACB-8C1D-4659-A561-40B042BDF2BA}"/>
              </a:ext>
            </a:extLst>
          </p:cNvPr>
          <p:cNvSpPr>
            <a:spLocks noGrp="1"/>
          </p:cNvSpPr>
          <p:nvPr>
            <p:ph type="sldNum" sz="quarter" idx="12"/>
          </p:nvPr>
        </p:nvSpPr>
        <p:spPr/>
        <p:txBody>
          <a:bodyPr/>
          <a:lstStyle/>
          <a:p>
            <a:fld id="{1E23D79A-CAB0-4E37-8630-8F524ADEE19E}" type="slidenum">
              <a:rPr lang="en-ID" smtClean="0"/>
              <a:t>‹#›</a:t>
            </a:fld>
            <a:endParaRPr lang="en-ID"/>
          </a:p>
        </p:txBody>
      </p:sp>
      <p:sp>
        <p:nvSpPr>
          <p:cNvPr id="6" name="Rectangle 5">
            <a:extLst>
              <a:ext uri="{FF2B5EF4-FFF2-40B4-BE49-F238E27FC236}">
                <a16:creationId xmlns:a16="http://schemas.microsoft.com/office/drawing/2014/main" id="{59FF8179-2010-497C-815B-3949D8EC3301}"/>
              </a:ext>
            </a:extLst>
          </p:cNvPr>
          <p:cNvSpPr/>
          <p:nvPr userDrawn="1"/>
        </p:nvSpPr>
        <p:spPr>
          <a:xfrm>
            <a:off x="0" y="2905129"/>
            <a:ext cx="12192000" cy="395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7" name="Rectangle 6">
            <a:extLst>
              <a:ext uri="{FF2B5EF4-FFF2-40B4-BE49-F238E27FC236}">
                <a16:creationId xmlns:a16="http://schemas.microsoft.com/office/drawing/2014/main" id="{973942A0-24D4-42B6-A299-329227116C09}"/>
              </a:ext>
            </a:extLst>
          </p:cNvPr>
          <p:cNvSpPr/>
          <p:nvPr userDrawn="1"/>
        </p:nvSpPr>
        <p:spPr>
          <a:xfrm>
            <a:off x="0" y="-3424686"/>
            <a:ext cx="12192000" cy="6329812"/>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dirty="0"/>
          </a:p>
        </p:txBody>
      </p:sp>
      <p:sp>
        <p:nvSpPr>
          <p:cNvPr id="9" name="Freeform: Shape 8">
            <a:extLst>
              <a:ext uri="{FF2B5EF4-FFF2-40B4-BE49-F238E27FC236}">
                <a16:creationId xmlns:a16="http://schemas.microsoft.com/office/drawing/2014/main" id="{2389698B-F33B-460F-A837-28BCEB994391}"/>
              </a:ext>
            </a:extLst>
          </p:cNvPr>
          <p:cNvSpPr/>
          <p:nvPr userDrawn="1"/>
        </p:nvSpPr>
        <p:spPr>
          <a:xfrm>
            <a:off x="4061898" y="339853"/>
            <a:ext cx="903804" cy="926972"/>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a:p>
        </p:txBody>
      </p:sp>
      <p:sp>
        <p:nvSpPr>
          <p:cNvPr id="10" name="Freeform: Shape 9">
            <a:extLst>
              <a:ext uri="{FF2B5EF4-FFF2-40B4-BE49-F238E27FC236}">
                <a16:creationId xmlns:a16="http://schemas.microsoft.com/office/drawing/2014/main" id="{44998879-91B6-4F4B-ABE0-610847E26E36}"/>
              </a:ext>
            </a:extLst>
          </p:cNvPr>
          <p:cNvSpPr/>
          <p:nvPr userDrawn="1"/>
        </p:nvSpPr>
        <p:spPr>
          <a:xfrm>
            <a:off x="1" y="163291"/>
            <a:ext cx="4779291" cy="926971"/>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11" name="Freeform: Shape 10">
            <a:extLst>
              <a:ext uri="{FF2B5EF4-FFF2-40B4-BE49-F238E27FC236}">
                <a16:creationId xmlns:a16="http://schemas.microsoft.com/office/drawing/2014/main" id="{010F9B77-6390-4985-ADE2-56389C21A9F1}"/>
              </a:ext>
            </a:extLst>
          </p:cNvPr>
          <p:cNvSpPr/>
          <p:nvPr userDrawn="1"/>
        </p:nvSpPr>
        <p:spPr>
          <a:xfrm>
            <a:off x="4061896" y="1099091"/>
            <a:ext cx="734341" cy="15449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endParaRPr lang="en-ID" sz="1800"/>
          </a:p>
        </p:txBody>
      </p:sp>
      <p:sp>
        <p:nvSpPr>
          <p:cNvPr id="12" name="Title 1">
            <a:extLst>
              <a:ext uri="{FF2B5EF4-FFF2-40B4-BE49-F238E27FC236}">
                <a16:creationId xmlns:a16="http://schemas.microsoft.com/office/drawing/2014/main" id="{A490975B-1A56-400E-B92B-3D10D99E16D8}"/>
              </a:ext>
            </a:extLst>
          </p:cNvPr>
          <p:cNvSpPr>
            <a:spLocks noGrp="1"/>
          </p:cNvSpPr>
          <p:nvPr userDrawn="1">
            <p:ph type="title" hasCustomPrompt="1"/>
          </p:nvPr>
        </p:nvSpPr>
        <p:spPr>
          <a:xfrm>
            <a:off x="238128" y="277602"/>
            <a:ext cx="4328577" cy="677754"/>
          </a:xfrm>
        </p:spPr>
        <p:txBody>
          <a:bodyPr>
            <a:normAutofit/>
          </a:bodyPr>
          <a:lstStyle>
            <a:lvl1pPr algn="l">
              <a:defRPr sz="2800" b="1" i="0">
                <a:solidFill>
                  <a:schemeClr val="bg1"/>
                </a:solidFill>
                <a:latin typeface="+mj-lt"/>
              </a:defRPr>
            </a:lvl1pPr>
          </a:lstStyle>
          <a:p>
            <a:r>
              <a:rPr lang="en-US" dirty="0"/>
              <a:t>CONTENT HERE</a:t>
            </a:r>
            <a:endParaRPr lang="en-ID" dirty="0"/>
          </a:p>
        </p:txBody>
      </p:sp>
      <p:sp>
        <p:nvSpPr>
          <p:cNvPr id="13" name="Rectangle 12">
            <a:extLst>
              <a:ext uri="{FF2B5EF4-FFF2-40B4-BE49-F238E27FC236}">
                <a16:creationId xmlns:a16="http://schemas.microsoft.com/office/drawing/2014/main" id="{D30B3243-5771-4294-A6D3-3D65B3ED8107}"/>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14" name="TextBox 13">
            <a:extLst>
              <a:ext uri="{FF2B5EF4-FFF2-40B4-BE49-F238E27FC236}">
                <a16:creationId xmlns:a16="http://schemas.microsoft.com/office/drawing/2014/main" id="{092118F2-194C-40B3-A76A-85E4A73F8FB1}"/>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74925682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ayout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D9B961-6DA0-4FD8-9F47-C7B26D205B72}"/>
              </a:ext>
            </a:extLst>
          </p:cNvPr>
          <p:cNvSpPr/>
          <p:nvPr userDrawn="1"/>
        </p:nvSpPr>
        <p:spPr>
          <a:xfrm>
            <a:off x="0" y="-1"/>
            <a:ext cx="12192000" cy="6858001"/>
          </a:xfrm>
          <a:prstGeom prst="rect">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7" name="Rectangle: Single Corner Snipped 6">
            <a:extLst>
              <a:ext uri="{FF2B5EF4-FFF2-40B4-BE49-F238E27FC236}">
                <a16:creationId xmlns:a16="http://schemas.microsoft.com/office/drawing/2014/main" id="{657ACA96-B149-449B-926E-10B3A40EE169}"/>
              </a:ext>
            </a:extLst>
          </p:cNvPr>
          <p:cNvSpPr/>
          <p:nvPr userDrawn="1"/>
        </p:nvSpPr>
        <p:spPr>
          <a:xfrm flipV="1">
            <a:off x="0" y="1"/>
            <a:ext cx="12192000" cy="814646"/>
          </a:xfrm>
          <a:prstGeom prst="snip1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ln>
                <a:noFill/>
              </a:ln>
            </a:endParaRPr>
          </a:p>
        </p:txBody>
      </p:sp>
      <p:sp>
        <p:nvSpPr>
          <p:cNvPr id="2" name="Title 1">
            <a:extLst>
              <a:ext uri="{FF2B5EF4-FFF2-40B4-BE49-F238E27FC236}">
                <a16:creationId xmlns:a16="http://schemas.microsoft.com/office/drawing/2014/main" id="{262F3065-7D4B-4AAA-BC5F-FD7DD0AF6D1C}"/>
              </a:ext>
            </a:extLst>
          </p:cNvPr>
          <p:cNvSpPr>
            <a:spLocks noGrp="1"/>
          </p:cNvSpPr>
          <p:nvPr>
            <p:ph type="title"/>
          </p:nvPr>
        </p:nvSpPr>
        <p:spPr>
          <a:xfrm>
            <a:off x="449944" y="1937657"/>
            <a:ext cx="3131456" cy="711200"/>
          </a:xfrm>
        </p:spPr>
        <p:txBody>
          <a:bodyPr anchor="ctr">
            <a:normAutofit/>
          </a:bodyPr>
          <a:lstStyle>
            <a:lvl1pPr algn="l">
              <a:defRPr sz="3600">
                <a:solidFill>
                  <a:schemeClr val="tx1"/>
                </a:solidFill>
                <a:latin typeface="+mj-lt"/>
              </a:defRPr>
            </a:lvl1pPr>
          </a:lstStyle>
          <a:p>
            <a:r>
              <a:rPr lang="en-US" dirty="0"/>
              <a:t>Click to edit Master title style</a:t>
            </a:r>
            <a:endParaRPr lang="en-ID" dirty="0"/>
          </a:p>
        </p:txBody>
      </p:sp>
      <p:sp>
        <p:nvSpPr>
          <p:cNvPr id="3" name="Date Placeholder 2">
            <a:extLst>
              <a:ext uri="{FF2B5EF4-FFF2-40B4-BE49-F238E27FC236}">
                <a16:creationId xmlns:a16="http://schemas.microsoft.com/office/drawing/2014/main" id="{0460C34B-647F-4F32-89AC-F096E6F52686}"/>
              </a:ext>
            </a:extLst>
          </p:cNvPr>
          <p:cNvSpPr>
            <a:spLocks noGrp="1"/>
          </p:cNvSpPr>
          <p:nvPr>
            <p:ph type="dt" sz="half" idx="10"/>
          </p:nvPr>
        </p:nvSpPr>
        <p:spPr>
          <a:xfrm>
            <a:off x="838200" y="6356354"/>
            <a:ext cx="2743200" cy="365125"/>
          </a:xfrm>
          <a:prstGeom prst="rect">
            <a:avLst/>
          </a:prstGeom>
        </p:spPr>
        <p:txBody>
          <a:bodyPr/>
          <a:lstStyle/>
          <a:p>
            <a:fld id="{1A89A1B2-4599-43F1-BFBC-2F2E24A5D6A1}" type="datetimeFigureOut">
              <a:rPr lang="en-ID" smtClean="0"/>
              <a:t>28/03/2022</a:t>
            </a:fld>
            <a:endParaRPr lang="en-ID"/>
          </a:p>
        </p:txBody>
      </p:sp>
      <p:sp>
        <p:nvSpPr>
          <p:cNvPr id="4" name="Footer Placeholder 3">
            <a:extLst>
              <a:ext uri="{FF2B5EF4-FFF2-40B4-BE49-F238E27FC236}">
                <a16:creationId xmlns:a16="http://schemas.microsoft.com/office/drawing/2014/main" id="{241D8141-02A0-424A-9720-2ED5A04E596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BA3BB53C-152B-480C-94B0-FAA9B41669CD}"/>
              </a:ext>
            </a:extLst>
          </p:cNvPr>
          <p:cNvSpPr>
            <a:spLocks noGrp="1"/>
          </p:cNvSpPr>
          <p:nvPr>
            <p:ph type="sldNum" sz="quarter" idx="12"/>
          </p:nvPr>
        </p:nvSpPr>
        <p:spPr/>
        <p:txBody>
          <a:bodyPr/>
          <a:lstStyle/>
          <a:p>
            <a:fld id="{35B6554E-82B1-4FEB-A78C-7166D2D61AAC}" type="slidenum">
              <a:rPr lang="en-ID" smtClean="0"/>
              <a:t>‹#›</a:t>
            </a:fld>
            <a:endParaRPr lang="en-ID"/>
          </a:p>
        </p:txBody>
      </p:sp>
      <p:sp>
        <p:nvSpPr>
          <p:cNvPr id="10" name="Rectangle: Diagonal Corners Snipped 9">
            <a:extLst>
              <a:ext uri="{FF2B5EF4-FFF2-40B4-BE49-F238E27FC236}">
                <a16:creationId xmlns:a16="http://schemas.microsoft.com/office/drawing/2014/main" id="{2EE664E3-8A44-42E6-AD9C-53E6792C29CC}"/>
              </a:ext>
            </a:extLst>
          </p:cNvPr>
          <p:cNvSpPr/>
          <p:nvPr userDrawn="1"/>
        </p:nvSpPr>
        <p:spPr>
          <a:xfrm>
            <a:off x="4038602" y="653143"/>
            <a:ext cx="7470057" cy="5612803"/>
          </a:xfrm>
          <a:prstGeom prst="snip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ln>
                <a:noFill/>
              </a:ln>
            </a:endParaRPr>
          </a:p>
        </p:txBody>
      </p:sp>
      <p:sp>
        <p:nvSpPr>
          <p:cNvPr id="9" name="Rectangle 8">
            <a:extLst>
              <a:ext uri="{FF2B5EF4-FFF2-40B4-BE49-F238E27FC236}">
                <a16:creationId xmlns:a16="http://schemas.microsoft.com/office/drawing/2014/main" id="{AFF96CF5-A208-4756-AB03-FDDF7DA64E14}"/>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11" name="TextBox 10">
            <a:extLst>
              <a:ext uri="{FF2B5EF4-FFF2-40B4-BE49-F238E27FC236}">
                <a16:creationId xmlns:a16="http://schemas.microsoft.com/office/drawing/2014/main" id="{0AE6C8B8-B8A2-40C8-A8C9-EF9002396447}"/>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325253577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yout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D9B961-6DA0-4FD8-9F47-C7B26D205B72}"/>
              </a:ext>
            </a:extLst>
          </p:cNvPr>
          <p:cNvSpPr/>
          <p:nvPr userDrawn="1"/>
        </p:nvSpPr>
        <p:spPr>
          <a:xfrm>
            <a:off x="0" y="-1"/>
            <a:ext cx="12192000" cy="68580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3" name="Date Placeholder 2">
            <a:extLst>
              <a:ext uri="{FF2B5EF4-FFF2-40B4-BE49-F238E27FC236}">
                <a16:creationId xmlns:a16="http://schemas.microsoft.com/office/drawing/2014/main" id="{0460C34B-647F-4F32-89AC-F096E6F52686}"/>
              </a:ext>
            </a:extLst>
          </p:cNvPr>
          <p:cNvSpPr>
            <a:spLocks noGrp="1"/>
          </p:cNvSpPr>
          <p:nvPr>
            <p:ph type="dt" sz="half" idx="10"/>
          </p:nvPr>
        </p:nvSpPr>
        <p:spPr>
          <a:xfrm>
            <a:off x="838200" y="6356354"/>
            <a:ext cx="2743200" cy="365125"/>
          </a:xfrm>
          <a:prstGeom prst="rect">
            <a:avLst/>
          </a:prstGeom>
        </p:spPr>
        <p:txBody>
          <a:bodyPr/>
          <a:lstStyle/>
          <a:p>
            <a:fld id="{1A89A1B2-4599-43F1-BFBC-2F2E24A5D6A1}" type="datetimeFigureOut">
              <a:rPr lang="en-ID" smtClean="0"/>
              <a:t>28/03/2022</a:t>
            </a:fld>
            <a:endParaRPr lang="en-ID"/>
          </a:p>
        </p:txBody>
      </p:sp>
      <p:sp>
        <p:nvSpPr>
          <p:cNvPr id="4" name="Footer Placeholder 3">
            <a:extLst>
              <a:ext uri="{FF2B5EF4-FFF2-40B4-BE49-F238E27FC236}">
                <a16:creationId xmlns:a16="http://schemas.microsoft.com/office/drawing/2014/main" id="{241D8141-02A0-424A-9720-2ED5A04E596C}"/>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BA3BB53C-152B-480C-94B0-FAA9B41669CD}"/>
              </a:ext>
            </a:extLst>
          </p:cNvPr>
          <p:cNvSpPr>
            <a:spLocks noGrp="1"/>
          </p:cNvSpPr>
          <p:nvPr>
            <p:ph type="sldNum" sz="quarter" idx="12"/>
          </p:nvPr>
        </p:nvSpPr>
        <p:spPr/>
        <p:txBody>
          <a:bodyPr/>
          <a:lstStyle/>
          <a:p>
            <a:fld id="{35B6554E-82B1-4FEB-A78C-7166D2D61AAC}" type="slidenum">
              <a:rPr lang="en-ID" smtClean="0"/>
              <a:t>‹#›</a:t>
            </a:fld>
            <a:endParaRPr lang="en-ID"/>
          </a:p>
        </p:txBody>
      </p:sp>
      <p:sp>
        <p:nvSpPr>
          <p:cNvPr id="8" name="Rectangle 7">
            <a:extLst>
              <a:ext uri="{FF2B5EF4-FFF2-40B4-BE49-F238E27FC236}">
                <a16:creationId xmlns:a16="http://schemas.microsoft.com/office/drawing/2014/main" id="{35A461ED-9B41-4A81-8988-FB561CE60A18}"/>
              </a:ext>
            </a:extLst>
          </p:cNvPr>
          <p:cNvSpPr/>
          <p:nvPr userDrawn="1"/>
        </p:nvSpPr>
        <p:spPr>
          <a:xfrm>
            <a:off x="3266986" y="814648"/>
            <a:ext cx="8925017" cy="5541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FD943BA9-5528-4B29-B798-997871CBC6F3}"/>
              </a:ext>
            </a:extLst>
          </p:cNvPr>
          <p:cNvSpPr/>
          <p:nvPr userDrawn="1"/>
        </p:nvSpPr>
        <p:spPr>
          <a:xfrm>
            <a:off x="3581400" y="598516"/>
            <a:ext cx="8731928" cy="811184"/>
          </a:xfrm>
          <a:prstGeom prst="rect">
            <a:avLst/>
          </a:prstGeom>
          <a:gradFill flip="none" rotWithShape="1">
            <a:gsLst>
              <a:gs pos="0">
                <a:srgbClr val="EF7622"/>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9" name="Title 8">
            <a:extLst>
              <a:ext uri="{FF2B5EF4-FFF2-40B4-BE49-F238E27FC236}">
                <a16:creationId xmlns:a16="http://schemas.microsoft.com/office/drawing/2014/main" id="{2A653F8A-008B-4798-A10C-FD20E4A963F4}"/>
              </a:ext>
            </a:extLst>
          </p:cNvPr>
          <p:cNvSpPr>
            <a:spLocks noGrp="1"/>
          </p:cNvSpPr>
          <p:nvPr>
            <p:ph type="title" hasCustomPrompt="1"/>
          </p:nvPr>
        </p:nvSpPr>
        <p:spPr>
          <a:xfrm>
            <a:off x="3772594" y="654760"/>
            <a:ext cx="5881487" cy="653340"/>
          </a:xfrm>
        </p:spPr>
        <p:txBody>
          <a:bodyPr>
            <a:noAutofit/>
          </a:bodyPr>
          <a:lstStyle>
            <a:lvl1pPr>
              <a:defRPr sz="3200" b="1">
                <a:solidFill>
                  <a:schemeClr val="bg1"/>
                </a:solidFill>
                <a:latin typeface="+mj-lt"/>
              </a:defRPr>
            </a:lvl1pPr>
          </a:lstStyle>
          <a:p>
            <a:r>
              <a:rPr lang="en-US" dirty="0"/>
              <a:t>YOUR TITLE HERE</a:t>
            </a:r>
            <a:endParaRPr lang="en-ID" dirty="0"/>
          </a:p>
        </p:txBody>
      </p:sp>
    </p:spTree>
    <p:extLst>
      <p:ext uri="{BB962C8B-B14F-4D97-AF65-F5344CB8AC3E}">
        <p14:creationId xmlns:p14="http://schemas.microsoft.com/office/powerpoint/2010/main" val="4426974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114"/>
        <p:cNvGrpSpPr/>
        <p:nvPr/>
      </p:nvGrpSpPr>
      <p:grpSpPr>
        <a:xfrm>
          <a:off x="0" y="0"/>
          <a:ext cx="0" cy="0"/>
          <a:chOff x="0" y="0"/>
          <a:chExt cx="0" cy="0"/>
        </a:xfrm>
      </p:grpSpPr>
      <p:sp>
        <p:nvSpPr>
          <p:cNvPr id="1115" name="Google Shape;1115;p28"/>
          <p:cNvSpPr txBox="1">
            <a:spLocks noGrp="1"/>
          </p:cNvSpPr>
          <p:nvPr>
            <p:ph type="sldNum" idx="12"/>
          </p:nvPr>
        </p:nvSpPr>
        <p:spPr>
          <a:xfrm>
            <a:off x="11503577" y="6373617"/>
            <a:ext cx="731600" cy="524800"/>
          </a:xfrm>
          <a:prstGeom prst="rect">
            <a:avLst/>
          </a:prstGeom>
        </p:spPr>
        <p:txBody>
          <a:bodyPr spcFirstLastPara="1" wrap="square" lIns="91425" tIns="91425" rIns="91425" bIns="91425" anchor="t" anchorCtr="0">
            <a:noAutofit/>
          </a:bodyPr>
          <a:lstStyle>
            <a:lvl1pPr lvl="0" algn="r">
              <a:buNone/>
              <a:defRPr sz="1733">
                <a:solidFill>
                  <a:srgbClr val="435D74"/>
                </a:solidFill>
                <a:latin typeface="Proxima Nova"/>
                <a:ea typeface="Proxima Nova"/>
                <a:cs typeface="Proxima Nova"/>
                <a:sym typeface="Proxima Nova"/>
              </a:defRPr>
            </a:lvl1pPr>
            <a:lvl2pPr lvl="1" algn="r">
              <a:buNone/>
              <a:defRPr sz="1733">
                <a:solidFill>
                  <a:srgbClr val="435D74"/>
                </a:solidFill>
                <a:latin typeface="Proxima Nova"/>
                <a:ea typeface="Proxima Nova"/>
                <a:cs typeface="Proxima Nova"/>
                <a:sym typeface="Proxima Nova"/>
              </a:defRPr>
            </a:lvl2pPr>
            <a:lvl3pPr lvl="2" algn="r">
              <a:buNone/>
              <a:defRPr sz="1733">
                <a:solidFill>
                  <a:srgbClr val="435D74"/>
                </a:solidFill>
                <a:latin typeface="Proxima Nova"/>
                <a:ea typeface="Proxima Nova"/>
                <a:cs typeface="Proxima Nova"/>
                <a:sym typeface="Proxima Nova"/>
              </a:defRPr>
            </a:lvl3pPr>
            <a:lvl4pPr lvl="3" algn="r">
              <a:buNone/>
              <a:defRPr sz="1733">
                <a:solidFill>
                  <a:srgbClr val="435D74"/>
                </a:solidFill>
                <a:latin typeface="Proxima Nova"/>
                <a:ea typeface="Proxima Nova"/>
                <a:cs typeface="Proxima Nova"/>
                <a:sym typeface="Proxima Nova"/>
              </a:defRPr>
            </a:lvl4pPr>
            <a:lvl5pPr lvl="4" algn="r">
              <a:buNone/>
              <a:defRPr sz="1733">
                <a:solidFill>
                  <a:srgbClr val="435D74"/>
                </a:solidFill>
                <a:latin typeface="Proxima Nova"/>
                <a:ea typeface="Proxima Nova"/>
                <a:cs typeface="Proxima Nova"/>
                <a:sym typeface="Proxima Nova"/>
              </a:defRPr>
            </a:lvl5pPr>
            <a:lvl6pPr lvl="5" algn="r">
              <a:buNone/>
              <a:defRPr sz="1733">
                <a:solidFill>
                  <a:srgbClr val="435D74"/>
                </a:solidFill>
                <a:latin typeface="Proxima Nova"/>
                <a:ea typeface="Proxima Nova"/>
                <a:cs typeface="Proxima Nova"/>
                <a:sym typeface="Proxima Nova"/>
              </a:defRPr>
            </a:lvl6pPr>
            <a:lvl7pPr lvl="6" algn="r">
              <a:buNone/>
              <a:defRPr sz="1733">
                <a:solidFill>
                  <a:srgbClr val="435D74"/>
                </a:solidFill>
                <a:latin typeface="Proxima Nova"/>
                <a:ea typeface="Proxima Nova"/>
                <a:cs typeface="Proxima Nova"/>
                <a:sym typeface="Proxima Nova"/>
              </a:defRPr>
            </a:lvl7pPr>
            <a:lvl8pPr lvl="7" algn="r">
              <a:buNone/>
              <a:defRPr sz="1733">
                <a:solidFill>
                  <a:srgbClr val="435D74"/>
                </a:solidFill>
                <a:latin typeface="Proxima Nova"/>
                <a:ea typeface="Proxima Nova"/>
                <a:cs typeface="Proxima Nova"/>
                <a:sym typeface="Proxima Nova"/>
              </a:defRPr>
            </a:lvl8pPr>
            <a:lvl9pPr lvl="8" algn="r">
              <a:buNone/>
              <a:defRPr sz="1733">
                <a:solidFill>
                  <a:srgbClr val="435D74"/>
                </a:solidFill>
                <a:latin typeface="Proxima Nova"/>
                <a:ea typeface="Proxima Nova"/>
                <a:cs typeface="Proxima Nova"/>
                <a:sym typeface="Proxima Nova"/>
              </a:defRPr>
            </a:lvl9pPr>
          </a:lstStyle>
          <a:p>
            <a:fld id="{00000000-1234-1234-1234-123412341234}" type="slidenum">
              <a:rPr lang="es" smtClean="0"/>
              <a:pPr/>
              <a:t>‹#›</a:t>
            </a:fld>
            <a:endParaRPr lang="es"/>
          </a:p>
        </p:txBody>
      </p:sp>
      <p:sp>
        <p:nvSpPr>
          <p:cNvPr id="3" name="Rectangle 2">
            <a:extLst>
              <a:ext uri="{FF2B5EF4-FFF2-40B4-BE49-F238E27FC236}">
                <a16:creationId xmlns:a16="http://schemas.microsoft.com/office/drawing/2014/main" id="{5E09C7D4-7644-442E-8B74-1F0CB8C13D15}"/>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4" name="TextBox 3">
            <a:extLst>
              <a:ext uri="{FF2B5EF4-FFF2-40B4-BE49-F238E27FC236}">
                <a16:creationId xmlns:a16="http://schemas.microsoft.com/office/drawing/2014/main" id="{358683CB-26EA-47C9-96CC-BAF41FD5FC5D}"/>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336725774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7">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F9812F4-7DC8-4331-88AF-0C6FCC0FCB08}"/>
              </a:ext>
            </a:extLst>
          </p:cNvPr>
          <p:cNvSpPr>
            <a:spLocks noGrp="1"/>
          </p:cNvSpPr>
          <p:nvPr>
            <p:ph type="title"/>
          </p:nvPr>
        </p:nvSpPr>
        <p:spPr>
          <a:xfrm>
            <a:off x="354571" y="2258034"/>
            <a:ext cx="4442620" cy="2341939"/>
          </a:xfrm>
        </p:spPr>
        <p:txBody>
          <a:bodyPr anchor="ctr"/>
          <a:lstStyle>
            <a:lvl1pPr>
              <a:defRPr b="1">
                <a:solidFill>
                  <a:schemeClr val="accent1"/>
                </a:solidFill>
                <a:latin typeface="+mj-lt"/>
              </a:defRPr>
            </a:lvl1pPr>
          </a:lstStyle>
          <a:p>
            <a:r>
              <a:rPr lang="en-US" dirty="0"/>
              <a:t>Click to edit Master title style</a:t>
            </a:r>
            <a:endParaRPr lang="en-ID" dirty="0"/>
          </a:p>
        </p:txBody>
      </p:sp>
      <p:sp>
        <p:nvSpPr>
          <p:cNvPr id="13" name="Picture Placeholder 25">
            <a:extLst>
              <a:ext uri="{FF2B5EF4-FFF2-40B4-BE49-F238E27FC236}">
                <a16:creationId xmlns:a16="http://schemas.microsoft.com/office/drawing/2014/main" id="{FCB638CB-E5B4-4A15-87E0-082058AC8A44}"/>
              </a:ext>
            </a:extLst>
          </p:cNvPr>
          <p:cNvSpPr>
            <a:spLocks noGrp="1"/>
          </p:cNvSpPr>
          <p:nvPr>
            <p:ph type="pic" sz="quarter" idx="14"/>
          </p:nvPr>
        </p:nvSpPr>
        <p:spPr>
          <a:xfrm>
            <a:off x="5309761" y="658993"/>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14" name="Picture Placeholder 25">
            <a:extLst>
              <a:ext uri="{FF2B5EF4-FFF2-40B4-BE49-F238E27FC236}">
                <a16:creationId xmlns:a16="http://schemas.microsoft.com/office/drawing/2014/main" id="{C1A0C6CA-76FE-4432-9FF4-30BE39FBFAE0}"/>
              </a:ext>
            </a:extLst>
          </p:cNvPr>
          <p:cNvSpPr>
            <a:spLocks noGrp="1"/>
          </p:cNvSpPr>
          <p:nvPr>
            <p:ph type="pic" sz="quarter" idx="20"/>
          </p:nvPr>
        </p:nvSpPr>
        <p:spPr>
          <a:xfrm>
            <a:off x="7414382" y="658993"/>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17" name="Picture Placeholder 25">
            <a:extLst>
              <a:ext uri="{FF2B5EF4-FFF2-40B4-BE49-F238E27FC236}">
                <a16:creationId xmlns:a16="http://schemas.microsoft.com/office/drawing/2014/main" id="{CA16F502-5B8D-4171-A13A-A3BF914943D1}"/>
              </a:ext>
            </a:extLst>
          </p:cNvPr>
          <p:cNvSpPr>
            <a:spLocks noGrp="1"/>
          </p:cNvSpPr>
          <p:nvPr>
            <p:ph type="pic" sz="quarter" idx="21"/>
          </p:nvPr>
        </p:nvSpPr>
        <p:spPr>
          <a:xfrm>
            <a:off x="9519002" y="658993"/>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18" name="Picture Placeholder 25">
            <a:extLst>
              <a:ext uri="{FF2B5EF4-FFF2-40B4-BE49-F238E27FC236}">
                <a16:creationId xmlns:a16="http://schemas.microsoft.com/office/drawing/2014/main" id="{5F094813-643D-4758-B9E8-880B7BEE4300}"/>
              </a:ext>
            </a:extLst>
          </p:cNvPr>
          <p:cNvSpPr>
            <a:spLocks noGrp="1"/>
          </p:cNvSpPr>
          <p:nvPr>
            <p:ph type="pic" sz="quarter" idx="22"/>
          </p:nvPr>
        </p:nvSpPr>
        <p:spPr>
          <a:xfrm>
            <a:off x="5309761" y="2567384"/>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19" name="Picture Placeholder 25">
            <a:extLst>
              <a:ext uri="{FF2B5EF4-FFF2-40B4-BE49-F238E27FC236}">
                <a16:creationId xmlns:a16="http://schemas.microsoft.com/office/drawing/2014/main" id="{3A03B8E0-0679-4CCD-A500-F1B7F3D30687}"/>
              </a:ext>
            </a:extLst>
          </p:cNvPr>
          <p:cNvSpPr>
            <a:spLocks noGrp="1"/>
          </p:cNvSpPr>
          <p:nvPr>
            <p:ph type="pic" sz="quarter" idx="23"/>
          </p:nvPr>
        </p:nvSpPr>
        <p:spPr>
          <a:xfrm>
            <a:off x="7414382" y="2567384"/>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20" name="Picture Placeholder 25">
            <a:extLst>
              <a:ext uri="{FF2B5EF4-FFF2-40B4-BE49-F238E27FC236}">
                <a16:creationId xmlns:a16="http://schemas.microsoft.com/office/drawing/2014/main" id="{26E09ABF-C51F-4945-8F8C-62D90843F733}"/>
              </a:ext>
            </a:extLst>
          </p:cNvPr>
          <p:cNvSpPr>
            <a:spLocks noGrp="1"/>
          </p:cNvSpPr>
          <p:nvPr>
            <p:ph type="pic" sz="quarter" idx="24"/>
          </p:nvPr>
        </p:nvSpPr>
        <p:spPr>
          <a:xfrm>
            <a:off x="9519002" y="2567384"/>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21" name="Picture Placeholder 25">
            <a:extLst>
              <a:ext uri="{FF2B5EF4-FFF2-40B4-BE49-F238E27FC236}">
                <a16:creationId xmlns:a16="http://schemas.microsoft.com/office/drawing/2014/main" id="{58B89C4B-F5FB-4E3D-B278-1B7089491F01}"/>
              </a:ext>
            </a:extLst>
          </p:cNvPr>
          <p:cNvSpPr>
            <a:spLocks noGrp="1"/>
          </p:cNvSpPr>
          <p:nvPr>
            <p:ph type="pic" sz="quarter" idx="25"/>
          </p:nvPr>
        </p:nvSpPr>
        <p:spPr>
          <a:xfrm>
            <a:off x="5309761" y="4475776"/>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22" name="Picture Placeholder 25">
            <a:extLst>
              <a:ext uri="{FF2B5EF4-FFF2-40B4-BE49-F238E27FC236}">
                <a16:creationId xmlns:a16="http://schemas.microsoft.com/office/drawing/2014/main" id="{090EE06A-8B73-4A55-945D-5D518433E606}"/>
              </a:ext>
            </a:extLst>
          </p:cNvPr>
          <p:cNvSpPr>
            <a:spLocks noGrp="1"/>
          </p:cNvSpPr>
          <p:nvPr>
            <p:ph type="pic" sz="quarter" idx="26"/>
          </p:nvPr>
        </p:nvSpPr>
        <p:spPr>
          <a:xfrm>
            <a:off x="7414382" y="4475776"/>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23" name="Picture Placeholder 25">
            <a:extLst>
              <a:ext uri="{FF2B5EF4-FFF2-40B4-BE49-F238E27FC236}">
                <a16:creationId xmlns:a16="http://schemas.microsoft.com/office/drawing/2014/main" id="{A723114F-1B8D-4C68-8E70-4FBEA98AA8B4}"/>
              </a:ext>
            </a:extLst>
          </p:cNvPr>
          <p:cNvSpPr>
            <a:spLocks noGrp="1"/>
          </p:cNvSpPr>
          <p:nvPr>
            <p:ph type="pic" sz="quarter" idx="27"/>
          </p:nvPr>
        </p:nvSpPr>
        <p:spPr>
          <a:xfrm>
            <a:off x="9519002" y="4475776"/>
            <a:ext cx="1942241" cy="1745874"/>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a:solidFill>
            <a:schemeClr val="bg2"/>
          </a:solidFill>
        </p:spPr>
        <p:txBody>
          <a:bodyPr wrap="square">
            <a:noAutofit/>
          </a:bodyPr>
          <a:lstStyle/>
          <a:p>
            <a:endParaRPr lang="en-ID"/>
          </a:p>
        </p:txBody>
      </p:sp>
      <p:sp>
        <p:nvSpPr>
          <p:cNvPr id="16" name="Rectangle 15">
            <a:extLst>
              <a:ext uri="{FF2B5EF4-FFF2-40B4-BE49-F238E27FC236}">
                <a16:creationId xmlns:a16="http://schemas.microsoft.com/office/drawing/2014/main" id="{3455CAD9-17F8-460A-A8AE-84812B17079F}"/>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28" name="TextBox 27">
            <a:extLst>
              <a:ext uri="{FF2B5EF4-FFF2-40B4-BE49-F238E27FC236}">
                <a16:creationId xmlns:a16="http://schemas.microsoft.com/office/drawing/2014/main" id="{47E822E0-1299-435E-BACA-F664E3332010}"/>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352831512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of content slide">
    <p:spTree>
      <p:nvGrpSpPr>
        <p:cNvPr id="1" name=""/>
        <p:cNvGrpSpPr/>
        <p:nvPr/>
      </p:nvGrpSpPr>
      <p:grpSpPr>
        <a:xfrm>
          <a:off x="0" y="0"/>
          <a:ext cx="0" cy="0"/>
          <a:chOff x="0" y="0"/>
          <a:chExt cx="0" cy="0"/>
        </a:xfrm>
      </p:grpSpPr>
      <p:sp>
        <p:nvSpPr>
          <p:cNvPr id="11" name="TextBox 10"/>
          <p:cNvSpPr txBox="1"/>
          <p:nvPr userDrawn="1"/>
        </p:nvSpPr>
        <p:spPr>
          <a:xfrm>
            <a:off x="11213457" y="703561"/>
            <a:ext cx="349775" cy="254044"/>
          </a:xfrm>
          <a:prstGeom prst="rect">
            <a:avLst/>
          </a:prstGeom>
          <a:noFill/>
          <a:ln>
            <a:noFill/>
          </a:ln>
        </p:spPr>
        <p:txBody>
          <a:bodyPr wrap="none" rtlCol="0">
            <a:spAutoFit/>
          </a:bodyPr>
          <a:lstStyle/>
          <a:p>
            <a:pPr algn="ctr"/>
            <a:fld id="{260E2A6B-A809-4840-BF14-8648BC0BDF87}" type="slidenum">
              <a:rPr lang="id-ID" sz="1051" b="1" smtClean="0">
                <a:solidFill>
                  <a:schemeClr val="tx1"/>
                </a:solidFill>
              </a:rPr>
              <a:pPr algn="ctr"/>
              <a:t>‹#›</a:t>
            </a:fld>
            <a:endParaRPr lang="id-ID" sz="1051" dirty="0">
              <a:solidFill>
                <a:schemeClr val="tx1"/>
              </a:solidFill>
            </a:endParaRPr>
          </a:p>
        </p:txBody>
      </p:sp>
      <p:sp>
        <p:nvSpPr>
          <p:cNvPr id="6" name="Text Placeholder 2"/>
          <p:cNvSpPr>
            <a:spLocks noGrp="1"/>
          </p:cNvSpPr>
          <p:nvPr>
            <p:ph type="body" sz="quarter" idx="11" hasCustomPrompt="1"/>
          </p:nvPr>
        </p:nvSpPr>
        <p:spPr>
          <a:xfrm>
            <a:off x="8615827" y="5912475"/>
            <a:ext cx="506412" cy="506412"/>
          </a:xfrm>
          <a:prstGeom prst="ellipse">
            <a:avLst/>
          </a:prstGeom>
          <a:solidFill>
            <a:schemeClr val="accent1"/>
          </a:solidFill>
        </p:spPr>
        <p:txBody>
          <a:bodyPr/>
          <a:lstStyle>
            <a:lvl1pPr marL="0" indent="0" algn="ctr">
              <a:buNone/>
              <a:defRPr sz="2800" b="1">
                <a:latin typeface="Lato" panose="020F0502020204030203" pitchFamily="34" charset="0"/>
              </a:defRPr>
            </a:lvl1pPr>
          </a:lstStyle>
          <a:p>
            <a:pPr lvl="0"/>
            <a:r>
              <a:rPr lang="en-GB" dirty="0"/>
              <a:t>Y</a:t>
            </a:r>
          </a:p>
        </p:txBody>
      </p:sp>
    </p:spTree>
    <p:extLst>
      <p:ext uri="{BB962C8B-B14F-4D97-AF65-F5344CB8AC3E}">
        <p14:creationId xmlns:p14="http://schemas.microsoft.com/office/powerpoint/2010/main" val="45578725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48B7F-C22E-4DB3-A967-98D41ADB3E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9C6EC1-5C9F-47C6-9321-94ECB2B02EA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2B9F6E-BCA9-4587-A4DD-1DD2BBE5D05B}"/>
              </a:ext>
            </a:extLst>
          </p:cNvPr>
          <p:cNvSpPr>
            <a:spLocks noGrp="1"/>
          </p:cNvSpPr>
          <p:nvPr>
            <p:ph type="dt" sz="half" idx="10"/>
          </p:nvPr>
        </p:nvSpPr>
        <p:spPr>
          <a:xfrm>
            <a:off x="838200" y="6356354"/>
            <a:ext cx="2743200" cy="365125"/>
          </a:xfrm>
          <a:prstGeom prst="rect">
            <a:avLst/>
          </a:prstGeom>
        </p:spPr>
        <p:txBody>
          <a:bodyPr/>
          <a:lstStyle>
            <a:lvl1pPr>
              <a:defRPr b="1">
                <a:solidFill>
                  <a:schemeClr val="bg1"/>
                </a:solidFill>
              </a:defRPr>
            </a:lvl1pPr>
          </a:lstStyle>
          <a:p>
            <a:r>
              <a:rPr lang="en-US"/>
              <a:t>06/02/23</a:t>
            </a:r>
            <a:endParaRPr lang="en-US" dirty="0"/>
          </a:p>
        </p:txBody>
      </p:sp>
      <p:sp>
        <p:nvSpPr>
          <p:cNvPr id="5" name="Footer Placeholder 4">
            <a:extLst>
              <a:ext uri="{FF2B5EF4-FFF2-40B4-BE49-F238E27FC236}">
                <a16:creationId xmlns:a16="http://schemas.microsoft.com/office/drawing/2014/main" id="{2A6BAAB0-34C2-45D5-B31D-556124C6F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00285-E50B-4373-8590-F300C44CFEEE}"/>
              </a:ext>
            </a:extLst>
          </p:cNvPr>
          <p:cNvSpPr>
            <a:spLocks noGrp="1"/>
          </p:cNvSpPr>
          <p:nvPr>
            <p:ph type="sldNum" sz="quarter" idx="12"/>
          </p:nvPr>
        </p:nvSpPr>
        <p:spPr/>
        <p:txBody>
          <a:bodyPr/>
          <a:lstStyle>
            <a:lvl1pPr>
              <a:defRPr b="1">
                <a:solidFill>
                  <a:schemeClr val="bg1"/>
                </a:solidFill>
              </a:defRPr>
            </a:lvl1pPr>
          </a:lstStyle>
          <a:p>
            <a:fld id="{D62D2D0E-C45E-4E32-99DA-FDF85877E18A}" type="slidenum">
              <a:rPr lang="en-US" smtClean="0"/>
              <a:pPr/>
              <a:t>‹#›</a:t>
            </a:fld>
            <a:endParaRPr lang="en-US" dirty="0"/>
          </a:p>
        </p:txBody>
      </p:sp>
    </p:spTree>
    <p:extLst>
      <p:ext uri="{BB962C8B-B14F-4D97-AF65-F5344CB8AC3E}">
        <p14:creationId xmlns:p14="http://schemas.microsoft.com/office/powerpoint/2010/main" val="56232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8F8CB-52D2-4FA3-9A67-6C590B65139C}"/>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rtl="0"/>
            <a:endParaRPr lang="en-ID" sz="1800"/>
          </a:p>
        </p:txBody>
      </p:sp>
      <p:sp>
        <p:nvSpPr>
          <p:cNvPr id="39" name="TextBox 38">
            <a:extLst>
              <a:ext uri="{FF2B5EF4-FFF2-40B4-BE49-F238E27FC236}">
                <a16:creationId xmlns:a16="http://schemas.microsoft.com/office/drawing/2014/main" id="{EA9B7345-9D96-4AB2-95D0-CE0C1447ACD5}"/>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
        <p:nvSpPr>
          <p:cNvPr id="29" name="Freeform: Shape 28">
            <a:extLst>
              <a:ext uri="{FF2B5EF4-FFF2-40B4-BE49-F238E27FC236}">
                <a16:creationId xmlns:a16="http://schemas.microsoft.com/office/drawing/2014/main" id="{3DA1BEA3-D405-41F8-ACD2-4EB34ADB0707}"/>
              </a:ext>
            </a:extLst>
          </p:cNvPr>
          <p:cNvSpPr/>
          <p:nvPr userDrawn="1"/>
        </p:nvSpPr>
        <p:spPr>
          <a:xfrm>
            <a:off x="4061898" y="339853"/>
            <a:ext cx="903804" cy="926972"/>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1" y="163291"/>
            <a:ext cx="4779291" cy="926971"/>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32" name="Freeform: Shape 31">
            <a:extLst>
              <a:ext uri="{FF2B5EF4-FFF2-40B4-BE49-F238E27FC236}">
                <a16:creationId xmlns:a16="http://schemas.microsoft.com/office/drawing/2014/main" id="{E3772CF1-AF48-44C2-B4F1-EBF51748DFE0}"/>
              </a:ext>
            </a:extLst>
          </p:cNvPr>
          <p:cNvSpPr/>
          <p:nvPr userDrawn="1"/>
        </p:nvSpPr>
        <p:spPr>
          <a:xfrm>
            <a:off x="4061896" y="1099091"/>
            <a:ext cx="734341" cy="15449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endParaRPr lang="en-ID" sz="1800"/>
          </a:p>
        </p:txBody>
      </p:sp>
      <p:sp>
        <p:nvSpPr>
          <p:cNvPr id="34" name="Title 1">
            <a:extLst>
              <a:ext uri="{FF2B5EF4-FFF2-40B4-BE49-F238E27FC236}">
                <a16:creationId xmlns:a16="http://schemas.microsoft.com/office/drawing/2014/main" id="{6554EE0C-C9B9-482D-9B7C-78BC591BD152}"/>
              </a:ext>
            </a:extLst>
          </p:cNvPr>
          <p:cNvSpPr>
            <a:spLocks noGrp="1"/>
          </p:cNvSpPr>
          <p:nvPr userDrawn="1">
            <p:ph type="title" hasCustomPrompt="1"/>
          </p:nvPr>
        </p:nvSpPr>
        <p:spPr>
          <a:xfrm>
            <a:off x="238128" y="277602"/>
            <a:ext cx="4328577" cy="677754"/>
          </a:xfrm>
        </p:spPr>
        <p:txBody>
          <a:bodyPr>
            <a:normAutofit/>
          </a:bodyPr>
          <a:lstStyle>
            <a:lvl1pPr algn="l">
              <a:defRPr sz="2800" b="1" i="0">
                <a:solidFill>
                  <a:schemeClr val="bg1"/>
                </a:solidFill>
                <a:latin typeface="+mj-lt"/>
              </a:defRPr>
            </a:lvl1pPr>
          </a:lstStyle>
          <a:p>
            <a:r>
              <a:rPr lang="en-US" dirty="0"/>
              <a:t>CONTENT HERE</a:t>
            </a:r>
            <a:endParaRPr lang="en-ID" dirty="0"/>
          </a:p>
        </p:txBody>
      </p:sp>
    </p:spTree>
    <p:extLst>
      <p:ext uri="{BB962C8B-B14F-4D97-AF65-F5344CB8AC3E}">
        <p14:creationId xmlns:p14="http://schemas.microsoft.com/office/powerpoint/2010/main" val="418832117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861F-5664-46CC-B70C-2251431C3C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9EE01A-A791-4A40-B5F6-09A148D1E4A3}"/>
              </a:ext>
            </a:extLst>
          </p:cNvPr>
          <p:cNvSpPr>
            <a:spLocks noGrp="1"/>
          </p:cNvSpPr>
          <p:nvPr>
            <p:ph type="dt" sz="half" idx="10"/>
          </p:nvPr>
        </p:nvSpPr>
        <p:spPr>
          <a:xfrm>
            <a:off x="838200" y="6356354"/>
            <a:ext cx="2743200" cy="365125"/>
          </a:xfrm>
          <a:prstGeom prst="rect">
            <a:avLst/>
          </a:prstGeom>
        </p:spPr>
        <p:txBody>
          <a:bodyPr/>
          <a:lstStyle>
            <a:lvl1pPr>
              <a:defRPr b="1">
                <a:solidFill>
                  <a:schemeClr val="bg1"/>
                </a:solidFill>
              </a:defRPr>
            </a:lvl1pPr>
          </a:lstStyle>
          <a:p>
            <a:r>
              <a:rPr lang="en-US"/>
              <a:t>06/02/23</a:t>
            </a:r>
            <a:endParaRPr lang="en-US" dirty="0"/>
          </a:p>
        </p:txBody>
      </p:sp>
      <p:sp>
        <p:nvSpPr>
          <p:cNvPr id="4" name="Footer Placeholder 3">
            <a:extLst>
              <a:ext uri="{FF2B5EF4-FFF2-40B4-BE49-F238E27FC236}">
                <a16:creationId xmlns:a16="http://schemas.microsoft.com/office/drawing/2014/main" id="{2AD47217-D5EB-45E3-8928-B37B5A664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168D8D-CCA1-4BD9-876E-7D045D546010}"/>
              </a:ext>
            </a:extLst>
          </p:cNvPr>
          <p:cNvSpPr>
            <a:spLocks noGrp="1"/>
          </p:cNvSpPr>
          <p:nvPr>
            <p:ph type="sldNum" sz="quarter" idx="12"/>
          </p:nvPr>
        </p:nvSpPr>
        <p:spPr/>
        <p:txBody>
          <a:bodyPr/>
          <a:lstStyle>
            <a:lvl1pPr>
              <a:defRPr b="1">
                <a:solidFill>
                  <a:schemeClr val="bg1"/>
                </a:solidFill>
              </a:defRPr>
            </a:lvl1pPr>
          </a:lstStyle>
          <a:p>
            <a:fld id="{D62D2D0E-C45E-4E32-99DA-FDF85877E18A}" type="slidenum">
              <a:rPr lang="en-US" smtClean="0"/>
              <a:pPr/>
              <a:t>‹#›</a:t>
            </a:fld>
            <a:endParaRPr lang="en-US" dirty="0"/>
          </a:p>
        </p:txBody>
      </p:sp>
    </p:spTree>
    <p:extLst>
      <p:ext uri="{BB962C8B-B14F-4D97-AF65-F5344CB8AC3E}">
        <p14:creationId xmlns:p14="http://schemas.microsoft.com/office/powerpoint/2010/main" val="418012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B16B-6ED4-400E-B4E4-03F6C755B3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73AA1-0882-4CD3-ABE4-3745844278FE}"/>
              </a:ext>
            </a:extLst>
          </p:cNvPr>
          <p:cNvSpPr>
            <a:spLocks noGrp="1"/>
          </p:cNvSpPr>
          <p:nvPr>
            <p:ph idx="1"/>
          </p:nvPr>
        </p:nvSpPr>
        <p:spPr/>
        <p:txBody>
          <a:bodyPr lIns="182880"/>
          <a:lstStyle>
            <a:lvl1pPr>
              <a:defRPr sz="3600" b="0"/>
            </a:lvl1pPr>
            <a:lvl2pPr>
              <a:defRPr sz="32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99D007-C552-435D-87D0-3C6221AE5CF3}"/>
              </a:ext>
            </a:extLst>
          </p:cNvPr>
          <p:cNvSpPr>
            <a:spLocks noGrp="1"/>
          </p:cNvSpPr>
          <p:nvPr>
            <p:ph type="dt" sz="half" idx="10"/>
          </p:nvPr>
        </p:nvSpPr>
        <p:spPr>
          <a:xfrm>
            <a:off x="838200" y="6356354"/>
            <a:ext cx="2743200" cy="365125"/>
          </a:xfrm>
          <a:prstGeom prst="rect">
            <a:avLst/>
          </a:prstGeom>
        </p:spPr>
        <p:txBody>
          <a:bodyPr/>
          <a:lstStyle>
            <a:lvl1pPr>
              <a:defRPr b="1">
                <a:solidFill>
                  <a:schemeClr val="bg1"/>
                </a:solidFill>
              </a:defRPr>
            </a:lvl1pPr>
          </a:lstStyle>
          <a:p>
            <a:r>
              <a:rPr lang="en-US"/>
              <a:t>06/02/23</a:t>
            </a:r>
            <a:endParaRPr lang="en-US" dirty="0"/>
          </a:p>
        </p:txBody>
      </p:sp>
      <p:sp>
        <p:nvSpPr>
          <p:cNvPr id="5" name="Footer Placeholder 4">
            <a:extLst>
              <a:ext uri="{FF2B5EF4-FFF2-40B4-BE49-F238E27FC236}">
                <a16:creationId xmlns:a16="http://schemas.microsoft.com/office/drawing/2014/main" id="{42EB99BF-E971-4BD4-9D49-B2F86EEC2D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091C4-C31E-4F50-BE7F-8CAD2A2F9509}"/>
              </a:ext>
            </a:extLst>
          </p:cNvPr>
          <p:cNvSpPr>
            <a:spLocks noGrp="1"/>
          </p:cNvSpPr>
          <p:nvPr>
            <p:ph type="sldNum" sz="quarter" idx="12"/>
          </p:nvPr>
        </p:nvSpPr>
        <p:spPr/>
        <p:txBody>
          <a:bodyPr/>
          <a:lstStyle>
            <a:lvl1pPr>
              <a:defRPr b="1">
                <a:solidFill>
                  <a:schemeClr val="bg1"/>
                </a:solidFill>
              </a:defRPr>
            </a:lvl1pPr>
          </a:lstStyle>
          <a:p>
            <a:fld id="{D62D2D0E-C45E-4E32-99DA-FDF85877E18A}" type="slidenum">
              <a:rPr lang="en-US" smtClean="0"/>
              <a:pPr/>
              <a:t>‹#›</a:t>
            </a:fld>
            <a:endParaRPr lang="en-US" dirty="0"/>
          </a:p>
        </p:txBody>
      </p:sp>
    </p:spTree>
    <p:extLst>
      <p:ext uri="{BB962C8B-B14F-4D97-AF65-F5344CB8AC3E}">
        <p14:creationId xmlns:p14="http://schemas.microsoft.com/office/powerpoint/2010/main" val="10594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AA8A-14B4-462E-972F-CDB87C10CD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150FB8-8582-4FAD-9097-4005BB14002E}"/>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D27D72-4575-4CB1-9122-833453D46A8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539260A-AA1A-4AE3-8BB4-8DFC09365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32519-A706-4F3F-9857-CFFB0C26C8EB}"/>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1299460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5A96-790B-403B-A8B4-07311AA70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D75BA5-259A-4EFC-9FF0-35BFE7C0BC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61435-0CA7-4028-AFD9-6C760372F9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608CDF6-68D4-49F6-B033-B2FD55993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EE8E4-DD25-44FC-81B0-DB49F1EAEC85}"/>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2379767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67E5-8B31-4F32-8E83-AE5EFF59E1BA}"/>
              </a:ext>
            </a:extLst>
          </p:cNvPr>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FEA346-B583-4784-9B1E-6C44C2250ADA}"/>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CBC54-10E2-464A-9B92-FE76A7807D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8C4A56-7F5B-4618-941F-A8BE599983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F7303-6812-4A5E-ACC9-836A7E10AEA4}"/>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4234055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D2CF-AA9E-491E-82BA-165E63855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FD1A4-153B-498E-A2E9-76209533BF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7CA04F-D0D8-4CED-8215-1E3E3081E6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338E0-D9D9-4A37-827A-31D236446B4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0E0C37-0F03-45BC-B7BF-CFE620052E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A5C91-507C-4F95-9E99-B80E5CD3AFF2}"/>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3034847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D2D9-F80B-485C-849A-A850EE2EFA47}"/>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BF49B1-BADC-4CAD-86F1-09E03CD4D969}"/>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20746-E13C-43B7-A850-04279027407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39455-D88E-41B1-A0F5-3C46D13803A1}"/>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D72896-6491-4BE3-901D-7F1BF92C5A9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A9C260-573E-4FF0-84F8-0CA4BB5D79F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EABC8B2-9514-4F98-BED4-D8B07151F1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3E1316-04CB-49FE-84D7-11A4828D8947}"/>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421554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8DC8-49E8-4CB2-8F48-A2011B9DCF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157F2-7E96-43B8-B695-0CDE1428881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99AF242-3779-4086-B97E-3111404A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25183C-2366-43BB-8E93-167D2794643C}"/>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3968813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57988-8EBB-4EE3-A828-690B37F7238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D6A008C-E5DB-4EF1-B58D-3C66000995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A2FF25-0659-4F92-A3CB-E4C64FC7573F}"/>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1325387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E204-F603-4C42-B22D-8CE689EF8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B6658A-06F3-4C30-A0C5-EAC80E4205E1}"/>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356588-F153-4052-9A65-67CED9F428EE}"/>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2118C-90A2-4795-84B6-0B80589347E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B142C7F-CACB-4A96-BA11-89118951B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BCA7D4-7867-4A2C-9C5B-73A071F7FDCC}"/>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38556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6FA157-BD31-4750-BAD1-8D388154E0B7}"/>
              </a:ext>
            </a:extLst>
          </p:cNvPr>
          <p:cNvSpPr>
            <a:spLocks noGrp="1"/>
          </p:cNvSpPr>
          <p:nvPr>
            <p:ph type="dt" sz="half" idx="10"/>
          </p:nvPr>
        </p:nvSpPr>
        <p:spPr>
          <a:xfrm>
            <a:off x="838200" y="6356354"/>
            <a:ext cx="2743200" cy="365125"/>
          </a:xfrm>
          <a:prstGeom prst="rect">
            <a:avLst/>
          </a:prstGeom>
        </p:spPr>
        <p:txBody>
          <a:bodyPr/>
          <a:lstStyle/>
          <a:p>
            <a:fld id="{BBBBAAAF-A990-4625-96CB-55994D5A0635}" type="datetimeFigureOut">
              <a:rPr lang="en-ID" smtClean="0"/>
              <a:t>28/03/2022</a:t>
            </a:fld>
            <a:endParaRPr lang="en-ID"/>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0" y="880"/>
            <a:ext cx="12192000" cy="862362"/>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rtl="0"/>
            <a:endParaRPr lang="en-ID" sz="1800"/>
          </a:p>
        </p:txBody>
      </p:sp>
      <p:grpSp>
        <p:nvGrpSpPr>
          <p:cNvPr id="9" name="Group 8">
            <a:extLst>
              <a:ext uri="{FF2B5EF4-FFF2-40B4-BE49-F238E27FC236}">
                <a16:creationId xmlns:a16="http://schemas.microsoft.com/office/drawing/2014/main" id="{00B47498-99D5-4017-B477-03AB54F97103}"/>
              </a:ext>
            </a:extLst>
          </p:cNvPr>
          <p:cNvGrpSpPr/>
          <p:nvPr userDrawn="1"/>
        </p:nvGrpSpPr>
        <p:grpSpPr>
          <a:xfrm flipH="1">
            <a:off x="7226302" y="249012"/>
            <a:ext cx="4965700" cy="1412194"/>
            <a:chOff x="2106538" y="2230873"/>
            <a:chExt cx="10030890" cy="2852683"/>
          </a:xfrm>
        </p:grpSpPr>
        <p:sp>
          <p:nvSpPr>
            <p:cNvPr id="6" name="Freeform: Shape 5">
              <a:extLst>
                <a:ext uri="{FF2B5EF4-FFF2-40B4-BE49-F238E27FC236}">
                  <a16:creationId xmlns:a16="http://schemas.microsoft.com/office/drawing/2014/main" id="{ADEC28A3-23AD-4C80-BF4A-7A4D28984A31}"/>
                </a:ext>
              </a:extLst>
            </p:cNvPr>
            <p:cNvSpPr/>
            <p:nvPr userDrawn="1"/>
          </p:nvSpPr>
          <p:spPr>
            <a:xfrm>
              <a:off x="10311712" y="2687303"/>
              <a:ext cx="1825716" cy="2396253"/>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a:p>
          </p:txBody>
        </p:sp>
        <p:sp>
          <p:nvSpPr>
            <p:cNvPr id="7" name="Freeform: Shape 6">
              <a:extLst>
                <a:ext uri="{FF2B5EF4-FFF2-40B4-BE49-F238E27FC236}">
                  <a16:creationId xmlns:a16="http://schemas.microsoft.com/office/drawing/2014/main" id="{05F345EF-D080-43F0-B180-7E39C41B209F}"/>
                </a:ext>
              </a:extLst>
            </p:cNvPr>
            <p:cNvSpPr/>
            <p:nvPr userDrawn="1"/>
          </p:nvSpPr>
          <p:spPr>
            <a:xfrm>
              <a:off x="2106538" y="2230873"/>
              <a:ext cx="9654335" cy="2396252"/>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8" name="Freeform: Shape 7">
              <a:extLst>
                <a:ext uri="{FF2B5EF4-FFF2-40B4-BE49-F238E27FC236}">
                  <a16:creationId xmlns:a16="http://schemas.microsoft.com/office/drawing/2014/main" id="{23208CC5-9F2B-446E-8AE1-E0DE681345D7}"/>
                </a:ext>
              </a:extLst>
            </p:cNvPr>
            <p:cNvSpPr/>
            <p:nvPr userDrawn="1"/>
          </p:nvSpPr>
          <p:spPr>
            <a:xfrm>
              <a:off x="10311712" y="4649948"/>
              <a:ext cx="1483394" cy="39937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rgbClr val="1B2541"/>
            </a:solidFill>
            <a:ln w="9525" cap="flat">
              <a:noFill/>
              <a:prstDash val="solid"/>
              <a:miter/>
            </a:ln>
          </p:spPr>
          <p:txBody>
            <a:bodyPr rtlCol="0" anchor="ctr"/>
            <a:lstStyle/>
            <a:p>
              <a:endParaRPr lang="en-ID" sz="1800"/>
            </a:p>
          </p:txBody>
        </p:sp>
      </p:grpSp>
      <p:sp>
        <p:nvSpPr>
          <p:cNvPr id="2" name="Title 1">
            <a:extLst>
              <a:ext uri="{FF2B5EF4-FFF2-40B4-BE49-F238E27FC236}">
                <a16:creationId xmlns:a16="http://schemas.microsoft.com/office/drawing/2014/main" id="{37D80B60-5A7E-4508-B5ED-B320AA238927}"/>
              </a:ext>
            </a:extLst>
          </p:cNvPr>
          <p:cNvSpPr>
            <a:spLocks noGrp="1"/>
          </p:cNvSpPr>
          <p:nvPr>
            <p:ph type="title" hasCustomPrompt="1"/>
          </p:nvPr>
        </p:nvSpPr>
        <p:spPr>
          <a:xfrm>
            <a:off x="7678203" y="410952"/>
            <a:ext cx="4114800" cy="862362"/>
          </a:xfrm>
        </p:spPr>
        <p:txBody>
          <a:bodyPr>
            <a:normAutofit/>
          </a:bodyPr>
          <a:lstStyle>
            <a:lvl1pPr algn="r">
              <a:defRPr sz="2800" b="1" i="0">
                <a:solidFill>
                  <a:schemeClr val="bg1"/>
                </a:solidFill>
                <a:latin typeface="+mj-lt"/>
              </a:defRPr>
            </a:lvl1pPr>
          </a:lstStyle>
          <a:p>
            <a:r>
              <a:rPr lang="en-US" dirty="0"/>
              <a:t>CONTENT HERE</a:t>
            </a:r>
            <a:endParaRPr lang="en-ID" dirty="0"/>
          </a:p>
        </p:txBody>
      </p:sp>
      <p:cxnSp>
        <p:nvCxnSpPr>
          <p:cNvPr id="12" name="Straight Connector 11">
            <a:extLst>
              <a:ext uri="{FF2B5EF4-FFF2-40B4-BE49-F238E27FC236}">
                <a16:creationId xmlns:a16="http://schemas.microsoft.com/office/drawing/2014/main" id="{1A30C5C1-8CE0-49A2-930B-E986E68DC05E}"/>
              </a:ext>
            </a:extLst>
          </p:cNvPr>
          <p:cNvCxnSpPr>
            <a:cxnSpLocks/>
          </p:cNvCxnSpPr>
          <p:nvPr userDrawn="1"/>
        </p:nvCxnSpPr>
        <p:spPr>
          <a:xfrm>
            <a:off x="3004456" y="1446552"/>
            <a:ext cx="0" cy="490979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82C0BDFD-94D5-4E7C-B09C-718198DA4D7A}"/>
              </a:ext>
            </a:extLst>
          </p:cNvPr>
          <p:cNvSpPr>
            <a:spLocks noGrp="1"/>
          </p:cNvSpPr>
          <p:nvPr>
            <p:ph type="body" sz="quarter" idx="22" hasCustomPrompt="1"/>
          </p:nvPr>
        </p:nvSpPr>
        <p:spPr>
          <a:xfrm>
            <a:off x="526143" y="1747654"/>
            <a:ext cx="2277980" cy="644626"/>
          </a:xfrm>
        </p:spPr>
        <p:txBody>
          <a:bodyPr anchor="ctr">
            <a:noAutofit/>
          </a:bodyPr>
          <a:lstStyle>
            <a:lvl1pPr marL="0" indent="0" algn="ctr">
              <a:buNone/>
              <a:defRPr sz="4800" b="1" spc="300">
                <a:solidFill>
                  <a:schemeClr val="accent1"/>
                </a:solidFill>
                <a:latin typeface="FoundersGroteskMedium"/>
              </a:defRPr>
            </a:lvl1pPr>
          </a:lstStyle>
          <a:p>
            <a:pPr lvl="0"/>
            <a:r>
              <a:rPr lang="en-US" dirty="0"/>
              <a:t>XX</a:t>
            </a:r>
            <a:endParaRPr lang="en-ID" dirty="0"/>
          </a:p>
        </p:txBody>
      </p:sp>
      <p:sp>
        <p:nvSpPr>
          <p:cNvPr id="33" name="Text Placeholder 73">
            <a:extLst>
              <a:ext uri="{FF2B5EF4-FFF2-40B4-BE49-F238E27FC236}">
                <a16:creationId xmlns:a16="http://schemas.microsoft.com/office/drawing/2014/main" id="{3ACF7C2D-F611-48F2-9045-3DD5C5DE99F0}"/>
              </a:ext>
            </a:extLst>
          </p:cNvPr>
          <p:cNvSpPr>
            <a:spLocks noGrp="1"/>
          </p:cNvSpPr>
          <p:nvPr>
            <p:ph type="body" sz="quarter" idx="28"/>
          </p:nvPr>
        </p:nvSpPr>
        <p:spPr>
          <a:xfrm>
            <a:off x="3299849" y="1754832"/>
            <a:ext cx="7659847" cy="638332"/>
          </a:xfrm>
        </p:spPr>
        <p:txBody>
          <a:bodyPr anchor="ctr">
            <a:normAutofit/>
          </a:bodyPr>
          <a:lstStyle>
            <a:lvl1pPr marL="0" indent="0" algn="l">
              <a:lnSpc>
                <a:spcPct val="130000"/>
              </a:lnSpc>
              <a:buNone/>
              <a:defRPr sz="1800">
                <a:solidFill>
                  <a:schemeClr val="tx1"/>
                </a:solidFill>
              </a:defRPr>
            </a:lvl1pPr>
          </a:lstStyle>
          <a:p>
            <a:pPr lvl="0"/>
            <a:endParaRPr lang="en-ID" dirty="0"/>
          </a:p>
        </p:txBody>
      </p:sp>
      <p:sp>
        <p:nvSpPr>
          <p:cNvPr id="40" name="Text Placeholder 10">
            <a:extLst>
              <a:ext uri="{FF2B5EF4-FFF2-40B4-BE49-F238E27FC236}">
                <a16:creationId xmlns:a16="http://schemas.microsoft.com/office/drawing/2014/main" id="{454674D6-DF9A-4930-91FF-32263D46FF62}"/>
              </a:ext>
            </a:extLst>
          </p:cNvPr>
          <p:cNvSpPr>
            <a:spLocks noGrp="1"/>
          </p:cNvSpPr>
          <p:nvPr>
            <p:ph type="body" sz="quarter" idx="29" hasCustomPrompt="1"/>
          </p:nvPr>
        </p:nvSpPr>
        <p:spPr>
          <a:xfrm>
            <a:off x="526143" y="2499696"/>
            <a:ext cx="2277980" cy="644626"/>
          </a:xfrm>
        </p:spPr>
        <p:txBody>
          <a:bodyPr anchor="ctr">
            <a:noAutofit/>
          </a:bodyPr>
          <a:lstStyle>
            <a:lvl1pPr marL="0" indent="0" algn="ctr">
              <a:buNone/>
              <a:defRPr sz="4800" b="1" spc="300">
                <a:solidFill>
                  <a:schemeClr val="accent1"/>
                </a:solidFill>
                <a:latin typeface="FoundersGroteskMedium"/>
              </a:defRPr>
            </a:lvl1pPr>
          </a:lstStyle>
          <a:p>
            <a:pPr lvl="0"/>
            <a:r>
              <a:rPr lang="en-US" dirty="0"/>
              <a:t>XX</a:t>
            </a:r>
            <a:endParaRPr lang="en-ID" dirty="0"/>
          </a:p>
        </p:txBody>
      </p:sp>
      <p:sp>
        <p:nvSpPr>
          <p:cNvPr id="41" name="Text Placeholder 73">
            <a:extLst>
              <a:ext uri="{FF2B5EF4-FFF2-40B4-BE49-F238E27FC236}">
                <a16:creationId xmlns:a16="http://schemas.microsoft.com/office/drawing/2014/main" id="{EC2B5CE5-6FB3-489A-8AF0-F36AE97E8079}"/>
              </a:ext>
            </a:extLst>
          </p:cNvPr>
          <p:cNvSpPr>
            <a:spLocks noGrp="1"/>
          </p:cNvSpPr>
          <p:nvPr>
            <p:ph type="body" sz="quarter" idx="30"/>
          </p:nvPr>
        </p:nvSpPr>
        <p:spPr>
          <a:xfrm>
            <a:off x="3299849" y="2506874"/>
            <a:ext cx="7659847" cy="638332"/>
          </a:xfrm>
        </p:spPr>
        <p:txBody>
          <a:bodyPr anchor="ctr">
            <a:normAutofit/>
          </a:bodyPr>
          <a:lstStyle>
            <a:lvl1pPr marL="0" indent="0" algn="l">
              <a:lnSpc>
                <a:spcPct val="130000"/>
              </a:lnSpc>
              <a:buNone/>
              <a:defRPr sz="1800">
                <a:solidFill>
                  <a:schemeClr val="tx1"/>
                </a:solidFill>
              </a:defRPr>
            </a:lvl1pPr>
          </a:lstStyle>
          <a:p>
            <a:pPr lvl="0"/>
            <a:endParaRPr lang="en-ID" dirty="0"/>
          </a:p>
        </p:txBody>
      </p:sp>
      <p:sp>
        <p:nvSpPr>
          <p:cNvPr id="44" name="Text Placeholder 10">
            <a:extLst>
              <a:ext uri="{FF2B5EF4-FFF2-40B4-BE49-F238E27FC236}">
                <a16:creationId xmlns:a16="http://schemas.microsoft.com/office/drawing/2014/main" id="{5CF4DBAA-C840-4B5D-A899-0660B6F0F8B1}"/>
              </a:ext>
            </a:extLst>
          </p:cNvPr>
          <p:cNvSpPr>
            <a:spLocks noGrp="1"/>
          </p:cNvSpPr>
          <p:nvPr>
            <p:ph type="body" sz="quarter" idx="31" hasCustomPrompt="1"/>
          </p:nvPr>
        </p:nvSpPr>
        <p:spPr>
          <a:xfrm>
            <a:off x="526143" y="3284896"/>
            <a:ext cx="2277980" cy="644626"/>
          </a:xfrm>
        </p:spPr>
        <p:txBody>
          <a:bodyPr anchor="ctr">
            <a:noAutofit/>
          </a:bodyPr>
          <a:lstStyle>
            <a:lvl1pPr marL="0" indent="0" algn="ctr">
              <a:buNone/>
              <a:defRPr sz="4800" b="1" spc="300">
                <a:solidFill>
                  <a:schemeClr val="accent1"/>
                </a:solidFill>
                <a:latin typeface="FoundersGroteskMedium"/>
              </a:defRPr>
            </a:lvl1pPr>
          </a:lstStyle>
          <a:p>
            <a:pPr lvl="0"/>
            <a:r>
              <a:rPr lang="en-US" dirty="0"/>
              <a:t>XX</a:t>
            </a:r>
            <a:endParaRPr lang="en-ID" dirty="0"/>
          </a:p>
        </p:txBody>
      </p:sp>
      <p:sp>
        <p:nvSpPr>
          <p:cNvPr id="45" name="Text Placeholder 73">
            <a:extLst>
              <a:ext uri="{FF2B5EF4-FFF2-40B4-BE49-F238E27FC236}">
                <a16:creationId xmlns:a16="http://schemas.microsoft.com/office/drawing/2014/main" id="{0400FD9A-AD54-4C76-998C-2336FBD90019}"/>
              </a:ext>
            </a:extLst>
          </p:cNvPr>
          <p:cNvSpPr>
            <a:spLocks noGrp="1"/>
          </p:cNvSpPr>
          <p:nvPr>
            <p:ph type="body" sz="quarter" idx="32"/>
          </p:nvPr>
        </p:nvSpPr>
        <p:spPr>
          <a:xfrm>
            <a:off x="3299849" y="3292074"/>
            <a:ext cx="7659847" cy="638332"/>
          </a:xfrm>
        </p:spPr>
        <p:txBody>
          <a:bodyPr anchor="ctr">
            <a:normAutofit/>
          </a:bodyPr>
          <a:lstStyle>
            <a:lvl1pPr marL="0" indent="0" algn="l">
              <a:lnSpc>
                <a:spcPct val="130000"/>
              </a:lnSpc>
              <a:buNone/>
              <a:defRPr sz="1800">
                <a:solidFill>
                  <a:schemeClr val="tx1"/>
                </a:solidFill>
              </a:defRPr>
            </a:lvl1pPr>
          </a:lstStyle>
          <a:p>
            <a:pPr lvl="0"/>
            <a:endParaRPr lang="en-ID" dirty="0"/>
          </a:p>
        </p:txBody>
      </p:sp>
      <p:sp>
        <p:nvSpPr>
          <p:cNvPr id="46" name="Text Placeholder 10">
            <a:extLst>
              <a:ext uri="{FF2B5EF4-FFF2-40B4-BE49-F238E27FC236}">
                <a16:creationId xmlns:a16="http://schemas.microsoft.com/office/drawing/2014/main" id="{A21C82D4-EAB3-4498-A16C-7C16AFDBE6FF}"/>
              </a:ext>
            </a:extLst>
          </p:cNvPr>
          <p:cNvSpPr>
            <a:spLocks noGrp="1"/>
          </p:cNvSpPr>
          <p:nvPr>
            <p:ph type="body" sz="quarter" idx="33" hasCustomPrompt="1"/>
          </p:nvPr>
        </p:nvSpPr>
        <p:spPr>
          <a:xfrm>
            <a:off x="526143" y="4070096"/>
            <a:ext cx="2277980" cy="644626"/>
          </a:xfrm>
        </p:spPr>
        <p:txBody>
          <a:bodyPr anchor="ctr">
            <a:noAutofit/>
          </a:bodyPr>
          <a:lstStyle>
            <a:lvl1pPr marL="0" indent="0" algn="ctr">
              <a:buNone/>
              <a:defRPr sz="4800" b="1" spc="300">
                <a:solidFill>
                  <a:schemeClr val="accent1"/>
                </a:solidFill>
                <a:latin typeface="FoundersGroteskMedium"/>
              </a:defRPr>
            </a:lvl1pPr>
          </a:lstStyle>
          <a:p>
            <a:pPr lvl="0"/>
            <a:r>
              <a:rPr lang="en-US" dirty="0"/>
              <a:t>XX</a:t>
            </a:r>
            <a:endParaRPr lang="en-ID" dirty="0"/>
          </a:p>
        </p:txBody>
      </p:sp>
      <p:sp>
        <p:nvSpPr>
          <p:cNvPr id="47" name="Text Placeholder 73">
            <a:extLst>
              <a:ext uri="{FF2B5EF4-FFF2-40B4-BE49-F238E27FC236}">
                <a16:creationId xmlns:a16="http://schemas.microsoft.com/office/drawing/2014/main" id="{B50A738B-36E4-4FA0-B28B-2043CEC87D4F}"/>
              </a:ext>
            </a:extLst>
          </p:cNvPr>
          <p:cNvSpPr>
            <a:spLocks noGrp="1"/>
          </p:cNvSpPr>
          <p:nvPr>
            <p:ph type="body" sz="quarter" idx="34"/>
          </p:nvPr>
        </p:nvSpPr>
        <p:spPr>
          <a:xfrm>
            <a:off x="3299849" y="4077274"/>
            <a:ext cx="7659847" cy="638332"/>
          </a:xfrm>
        </p:spPr>
        <p:txBody>
          <a:bodyPr anchor="ctr">
            <a:normAutofit/>
          </a:bodyPr>
          <a:lstStyle>
            <a:lvl1pPr marL="0" indent="0" algn="l">
              <a:lnSpc>
                <a:spcPct val="130000"/>
              </a:lnSpc>
              <a:buNone/>
              <a:defRPr sz="1800">
                <a:solidFill>
                  <a:schemeClr val="tx1"/>
                </a:solidFill>
              </a:defRPr>
            </a:lvl1pPr>
          </a:lstStyle>
          <a:p>
            <a:pPr lvl="0"/>
            <a:endParaRPr lang="en-ID" dirty="0"/>
          </a:p>
        </p:txBody>
      </p:sp>
      <p:sp>
        <p:nvSpPr>
          <p:cNvPr id="49" name="Text Placeholder 10">
            <a:extLst>
              <a:ext uri="{FF2B5EF4-FFF2-40B4-BE49-F238E27FC236}">
                <a16:creationId xmlns:a16="http://schemas.microsoft.com/office/drawing/2014/main" id="{D22CE604-8B3D-40B1-9D56-B0E941C4DD5C}"/>
              </a:ext>
            </a:extLst>
          </p:cNvPr>
          <p:cNvSpPr>
            <a:spLocks noGrp="1"/>
          </p:cNvSpPr>
          <p:nvPr>
            <p:ph type="body" sz="quarter" idx="35" hasCustomPrompt="1"/>
          </p:nvPr>
        </p:nvSpPr>
        <p:spPr>
          <a:xfrm>
            <a:off x="526143" y="4855296"/>
            <a:ext cx="2277980" cy="644626"/>
          </a:xfrm>
        </p:spPr>
        <p:txBody>
          <a:bodyPr anchor="ctr">
            <a:noAutofit/>
          </a:bodyPr>
          <a:lstStyle>
            <a:lvl1pPr marL="0" indent="0" algn="ctr">
              <a:buNone/>
              <a:defRPr sz="4800" b="1" spc="300">
                <a:solidFill>
                  <a:schemeClr val="accent1"/>
                </a:solidFill>
                <a:latin typeface="FoundersGroteskMedium"/>
              </a:defRPr>
            </a:lvl1pPr>
          </a:lstStyle>
          <a:p>
            <a:pPr lvl="0"/>
            <a:r>
              <a:rPr lang="en-US" dirty="0"/>
              <a:t>XX</a:t>
            </a:r>
            <a:endParaRPr lang="en-ID" dirty="0"/>
          </a:p>
        </p:txBody>
      </p:sp>
      <p:sp>
        <p:nvSpPr>
          <p:cNvPr id="50" name="Text Placeholder 73">
            <a:extLst>
              <a:ext uri="{FF2B5EF4-FFF2-40B4-BE49-F238E27FC236}">
                <a16:creationId xmlns:a16="http://schemas.microsoft.com/office/drawing/2014/main" id="{0B8D1B60-F9E9-4F74-BA41-D01154A4D350}"/>
              </a:ext>
            </a:extLst>
          </p:cNvPr>
          <p:cNvSpPr>
            <a:spLocks noGrp="1"/>
          </p:cNvSpPr>
          <p:nvPr>
            <p:ph type="body" sz="quarter" idx="36"/>
          </p:nvPr>
        </p:nvSpPr>
        <p:spPr>
          <a:xfrm>
            <a:off x="3299849" y="4862474"/>
            <a:ext cx="7659847" cy="638332"/>
          </a:xfrm>
        </p:spPr>
        <p:txBody>
          <a:bodyPr anchor="ctr">
            <a:normAutofit/>
          </a:bodyPr>
          <a:lstStyle>
            <a:lvl1pPr marL="0" indent="0" algn="l">
              <a:lnSpc>
                <a:spcPct val="130000"/>
              </a:lnSpc>
              <a:buNone/>
              <a:defRPr sz="1800">
                <a:solidFill>
                  <a:schemeClr val="tx1"/>
                </a:solidFill>
              </a:defRPr>
            </a:lvl1pPr>
          </a:lstStyle>
          <a:p>
            <a:pPr lvl="0"/>
            <a:endParaRPr lang="en-ID" dirty="0"/>
          </a:p>
        </p:txBody>
      </p:sp>
      <p:sp>
        <p:nvSpPr>
          <p:cNvPr id="51" name="Text Placeholder 10">
            <a:extLst>
              <a:ext uri="{FF2B5EF4-FFF2-40B4-BE49-F238E27FC236}">
                <a16:creationId xmlns:a16="http://schemas.microsoft.com/office/drawing/2014/main" id="{5FE1BEA5-E087-49C5-8AB9-9FA3C8844A4F}"/>
              </a:ext>
            </a:extLst>
          </p:cNvPr>
          <p:cNvSpPr>
            <a:spLocks noGrp="1"/>
          </p:cNvSpPr>
          <p:nvPr>
            <p:ph type="body" sz="quarter" idx="37" hasCustomPrompt="1"/>
          </p:nvPr>
        </p:nvSpPr>
        <p:spPr>
          <a:xfrm>
            <a:off x="526143" y="5610271"/>
            <a:ext cx="2277980" cy="644626"/>
          </a:xfrm>
        </p:spPr>
        <p:txBody>
          <a:bodyPr anchor="ctr">
            <a:noAutofit/>
          </a:bodyPr>
          <a:lstStyle>
            <a:lvl1pPr marL="0" indent="0" algn="ctr">
              <a:buNone/>
              <a:defRPr sz="4800" b="1" spc="300">
                <a:solidFill>
                  <a:schemeClr val="accent1"/>
                </a:solidFill>
                <a:latin typeface="FoundersGroteskMedium"/>
              </a:defRPr>
            </a:lvl1pPr>
          </a:lstStyle>
          <a:p>
            <a:pPr lvl="0"/>
            <a:r>
              <a:rPr lang="en-US" dirty="0"/>
              <a:t>XX</a:t>
            </a:r>
            <a:endParaRPr lang="en-ID" dirty="0"/>
          </a:p>
        </p:txBody>
      </p:sp>
      <p:sp>
        <p:nvSpPr>
          <p:cNvPr id="52" name="Text Placeholder 73">
            <a:extLst>
              <a:ext uri="{FF2B5EF4-FFF2-40B4-BE49-F238E27FC236}">
                <a16:creationId xmlns:a16="http://schemas.microsoft.com/office/drawing/2014/main" id="{CD5053AD-B92F-4F37-B907-AE8D9CCB4D16}"/>
              </a:ext>
            </a:extLst>
          </p:cNvPr>
          <p:cNvSpPr>
            <a:spLocks noGrp="1"/>
          </p:cNvSpPr>
          <p:nvPr>
            <p:ph type="body" sz="quarter" idx="38"/>
          </p:nvPr>
        </p:nvSpPr>
        <p:spPr>
          <a:xfrm>
            <a:off x="3299849" y="5617449"/>
            <a:ext cx="7659847" cy="638332"/>
          </a:xfrm>
        </p:spPr>
        <p:txBody>
          <a:bodyPr anchor="ctr">
            <a:normAutofit/>
          </a:bodyPr>
          <a:lstStyle>
            <a:lvl1pPr marL="0" indent="0" algn="l">
              <a:lnSpc>
                <a:spcPct val="130000"/>
              </a:lnSpc>
              <a:buNone/>
              <a:defRPr sz="1800">
                <a:solidFill>
                  <a:schemeClr val="tx1"/>
                </a:solidFill>
              </a:defRPr>
            </a:lvl1pPr>
          </a:lstStyle>
          <a:p>
            <a:pPr lvl="0"/>
            <a:endParaRPr lang="en-ID" dirty="0"/>
          </a:p>
        </p:txBody>
      </p:sp>
      <p:sp>
        <p:nvSpPr>
          <p:cNvPr id="22" name="Rectangle 21">
            <a:extLst>
              <a:ext uri="{FF2B5EF4-FFF2-40B4-BE49-F238E27FC236}">
                <a16:creationId xmlns:a16="http://schemas.microsoft.com/office/drawing/2014/main" id="{45B18BDE-F652-4F36-BA8E-D4BB278700C1}"/>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23" name="TextBox 22">
            <a:extLst>
              <a:ext uri="{FF2B5EF4-FFF2-40B4-BE49-F238E27FC236}">
                <a16:creationId xmlns:a16="http://schemas.microsoft.com/office/drawing/2014/main" id="{0CCB121B-9695-47A2-83F7-491DAC6565AD}"/>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67562429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5BDA-E2BF-4A09-966B-E7F28E81C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0E6705-B0D6-42E6-B125-5E9BDB2B45D3}"/>
              </a:ext>
            </a:extLst>
          </p:cNvPr>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14CCED4-FA4E-4BCA-B40C-7324A9BE3562}"/>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A466A-3F51-4F57-9B25-169DB8C0C58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6649AE-32FC-4F41-99E2-4C04478C7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DDAA0-0345-45FF-B723-1510B0F15339}"/>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3166515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FFED-D608-4855-91F8-BC1896E1D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28D079-7BE5-4421-871F-53488F50A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FB758-DF2C-40E4-8323-FCFB844E60E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DD040EB-AD0D-4776-A951-916B09671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2CF34-45BF-40B6-9B62-3553C745D606}"/>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414843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C3CA63-CA3F-4B2E-8E77-C93B9A06607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13578F-130B-4072-9DBF-3DB92E03C4F7}"/>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61C84-85E7-4D7B-9BAB-74BEF5ABD4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A6A80A6-9F6A-4CB6-87B5-578506CB4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B4F52-966B-40D2-AD53-46B39B0C4967}"/>
              </a:ext>
            </a:extLst>
          </p:cNvPr>
          <p:cNvSpPr>
            <a:spLocks noGrp="1"/>
          </p:cNvSpPr>
          <p:nvPr>
            <p:ph type="sldNum" sz="quarter" idx="12"/>
          </p:nvPr>
        </p:nvSpPr>
        <p:spPr/>
        <p:txBody>
          <a:bodyPr/>
          <a:lstStyle/>
          <a:p>
            <a:fld id="{59EF2587-12DF-4FD2-A356-2B7442AD0880}" type="slidenum">
              <a:rPr lang="en-US" smtClean="0"/>
              <a:t>‹#›</a:t>
            </a:fld>
            <a:endParaRPr lang="en-US"/>
          </a:p>
        </p:txBody>
      </p:sp>
    </p:spTree>
    <p:extLst>
      <p:ext uri="{BB962C8B-B14F-4D97-AF65-F5344CB8AC3E}">
        <p14:creationId xmlns:p14="http://schemas.microsoft.com/office/powerpoint/2010/main" val="999978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8F8CB-52D2-4FA3-9A67-6C590B65139C}"/>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1" dirty="0"/>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rtl="0"/>
            <a:endParaRPr lang="en-ID" sz="1351"/>
          </a:p>
        </p:txBody>
      </p:sp>
      <p:sp>
        <p:nvSpPr>
          <p:cNvPr id="39" name="TextBox 38">
            <a:extLst>
              <a:ext uri="{FF2B5EF4-FFF2-40B4-BE49-F238E27FC236}">
                <a16:creationId xmlns:a16="http://schemas.microsoft.com/office/drawing/2014/main" id="{EA9B7345-9D96-4AB2-95D0-CE0C1447ACD5}"/>
              </a:ext>
            </a:extLst>
          </p:cNvPr>
          <p:cNvSpPr txBox="1"/>
          <p:nvPr userDrawn="1"/>
        </p:nvSpPr>
        <p:spPr>
          <a:xfrm>
            <a:off x="11676858" y="6452241"/>
            <a:ext cx="385041" cy="300210"/>
          </a:xfrm>
          <a:prstGeom prst="rect">
            <a:avLst/>
          </a:prstGeom>
          <a:noFill/>
          <a:ln>
            <a:noFill/>
          </a:ln>
        </p:spPr>
        <p:txBody>
          <a:bodyPr wrap="none" rtlCol="0">
            <a:spAutoFit/>
          </a:bodyPr>
          <a:lstStyle/>
          <a:p>
            <a:pPr algn="ctr"/>
            <a:fld id="{260E2A6B-A809-4840-BF14-8648BC0BDF87}" type="slidenum">
              <a:rPr lang="id-ID" sz="1351" b="1" smtClean="0">
                <a:solidFill>
                  <a:schemeClr val="bg1"/>
                </a:solidFill>
                <a:latin typeface="Lato" panose="020F0502020204030203" pitchFamily="34" charset="0"/>
              </a:rPr>
              <a:pPr algn="ctr"/>
              <a:t>‹#›</a:t>
            </a:fld>
            <a:endParaRPr lang="id-ID" sz="1351" dirty="0">
              <a:solidFill>
                <a:schemeClr val="bg1"/>
              </a:solidFill>
              <a:latin typeface="Lato" panose="020F0502020204030203" pitchFamily="34" charset="0"/>
            </a:endParaRPr>
          </a:p>
        </p:txBody>
      </p:sp>
      <p:sp>
        <p:nvSpPr>
          <p:cNvPr id="29" name="Freeform: Shape 28">
            <a:extLst>
              <a:ext uri="{FF2B5EF4-FFF2-40B4-BE49-F238E27FC236}">
                <a16:creationId xmlns:a16="http://schemas.microsoft.com/office/drawing/2014/main" id="{3DA1BEA3-D405-41F8-ACD2-4EB34ADB0707}"/>
              </a:ext>
            </a:extLst>
          </p:cNvPr>
          <p:cNvSpPr/>
          <p:nvPr userDrawn="1"/>
        </p:nvSpPr>
        <p:spPr>
          <a:xfrm>
            <a:off x="4061899" y="339853"/>
            <a:ext cx="903804" cy="926972"/>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351"/>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1" y="163295"/>
            <a:ext cx="4779291" cy="926971"/>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351" dirty="0"/>
          </a:p>
        </p:txBody>
      </p:sp>
      <p:sp>
        <p:nvSpPr>
          <p:cNvPr id="32" name="Freeform: Shape 31">
            <a:extLst>
              <a:ext uri="{FF2B5EF4-FFF2-40B4-BE49-F238E27FC236}">
                <a16:creationId xmlns:a16="http://schemas.microsoft.com/office/drawing/2014/main" id="{E3772CF1-AF48-44C2-B4F1-EBF51748DFE0}"/>
              </a:ext>
            </a:extLst>
          </p:cNvPr>
          <p:cNvSpPr/>
          <p:nvPr userDrawn="1"/>
        </p:nvSpPr>
        <p:spPr>
          <a:xfrm>
            <a:off x="4061896" y="1099095"/>
            <a:ext cx="734341" cy="15449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endParaRPr lang="en-ID" sz="1351"/>
          </a:p>
        </p:txBody>
      </p:sp>
      <p:sp>
        <p:nvSpPr>
          <p:cNvPr id="34" name="Title 1">
            <a:extLst>
              <a:ext uri="{FF2B5EF4-FFF2-40B4-BE49-F238E27FC236}">
                <a16:creationId xmlns:a16="http://schemas.microsoft.com/office/drawing/2014/main" id="{6554EE0C-C9B9-482D-9B7C-78BC591BD152}"/>
              </a:ext>
            </a:extLst>
          </p:cNvPr>
          <p:cNvSpPr>
            <a:spLocks noGrp="1"/>
          </p:cNvSpPr>
          <p:nvPr userDrawn="1">
            <p:ph type="title" hasCustomPrompt="1"/>
          </p:nvPr>
        </p:nvSpPr>
        <p:spPr>
          <a:xfrm>
            <a:off x="238130" y="277602"/>
            <a:ext cx="4328577" cy="677754"/>
          </a:xfrm>
        </p:spPr>
        <p:txBody>
          <a:bodyPr>
            <a:normAutofit/>
          </a:bodyPr>
          <a:lstStyle>
            <a:lvl1pPr algn="l">
              <a:defRPr sz="2100" b="1" i="0">
                <a:solidFill>
                  <a:schemeClr val="bg1"/>
                </a:solidFill>
                <a:latin typeface="+mj-lt"/>
              </a:defRPr>
            </a:lvl1pPr>
          </a:lstStyle>
          <a:p>
            <a:r>
              <a:rPr lang="en-US" dirty="0"/>
              <a:t>CONTENT HERE</a:t>
            </a:r>
            <a:endParaRPr lang="en-ID" dirty="0"/>
          </a:p>
        </p:txBody>
      </p:sp>
    </p:spTree>
    <p:extLst>
      <p:ext uri="{BB962C8B-B14F-4D97-AF65-F5344CB8AC3E}">
        <p14:creationId xmlns:p14="http://schemas.microsoft.com/office/powerpoint/2010/main" val="1347685862"/>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7F51552-4556-4253-A6ED-30104758FB08}"/>
              </a:ext>
            </a:extLst>
          </p:cNvPr>
          <p:cNvSpPr>
            <a:spLocks noGrp="1"/>
          </p:cNvSpPr>
          <p:nvPr>
            <p:ph type="pic" sz="quarter" idx="10"/>
          </p:nvPr>
        </p:nvSpPr>
        <p:spPr>
          <a:xfrm>
            <a:off x="3" y="8"/>
            <a:ext cx="5448300" cy="6856413"/>
          </a:xfrm>
          <a:custGeom>
            <a:avLst/>
            <a:gdLst>
              <a:gd name="connsiteX0" fmla="*/ 0 w 5448300"/>
              <a:gd name="connsiteY0" fmla="*/ 601653 h 6856413"/>
              <a:gd name="connsiteX1" fmla="*/ 177986 w 5448300"/>
              <a:gd name="connsiteY1" fmla="*/ 601653 h 6856413"/>
              <a:gd name="connsiteX2" fmla="*/ 177986 w 5448300"/>
              <a:gd name="connsiteY2" fmla="*/ 1042477 h 6856413"/>
              <a:gd name="connsiteX3" fmla="*/ 4918323 w 5448300"/>
              <a:gd name="connsiteY3" fmla="*/ 1042477 h 6856413"/>
              <a:gd name="connsiteX4" fmla="*/ 4918323 w 5448300"/>
              <a:gd name="connsiteY4" fmla="*/ 601653 h 6856413"/>
              <a:gd name="connsiteX5" fmla="*/ 5448300 w 5448300"/>
              <a:gd name="connsiteY5" fmla="*/ 601653 h 6856413"/>
              <a:gd name="connsiteX6" fmla="*/ 5448300 w 5448300"/>
              <a:gd name="connsiteY6" fmla="*/ 6856413 h 6856413"/>
              <a:gd name="connsiteX7" fmla="*/ 0 w 5448300"/>
              <a:gd name="connsiteY7" fmla="*/ 6856413 h 6856413"/>
              <a:gd name="connsiteX8" fmla="*/ 0 w 5448300"/>
              <a:gd name="connsiteY8" fmla="*/ 0 h 6856413"/>
              <a:gd name="connsiteX9" fmla="*/ 5448300 w 5448300"/>
              <a:gd name="connsiteY9" fmla="*/ 0 h 6856413"/>
              <a:gd name="connsiteX10" fmla="*/ 5448300 w 5448300"/>
              <a:gd name="connsiteY10" fmla="*/ 1817 h 6856413"/>
              <a:gd name="connsiteX11" fmla="*/ 0 w 5448300"/>
              <a:gd name="connsiteY11" fmla="*/ 1817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8300" h="6856413">
                <a:moveTo>
                  <a:pt x="0" y="601653"/>
                </a:moveTo>
                <a:lnTo>
                  <a:pt x="177986" y="601653"/>
                </a:lnTo>
                <a:lnTo>
                  <a:pt x="177986" y="1042477"/>
                </a:lnTo>
                <a:lnTo>
                  <a:pt x="4918323" y="1042477"/>
                </a:lnTo>
                <a:lnTo>
                  <a:pt x="4918323" y="601653"/>
                </a:lnTo>
                <a:lnTo>
                  <a:pt x="5448300" y="601653"/>
                </a:lnTo>
                <a:lnTo>
                  <a:pt x="5448300" y="6856413"/>
                </a:lnTo>
                <a:lnTo>
                  <a:pt x="0" y="6856413"/>
                </a:lnTo>
                <a:close/>
                <a:moveTo>
                  <a:pt x="0" y="0"/>
                </a:moveTo>
                <a:lnTo>
                  <a:pt x="5448300" y="0"/>
                </a:lnTo>
                <a:lnTo>
                  <a:pt x="5448300" y="1817"/>
                </a:lnTo>
                <a:lnTo>
                  <a:pt x="0" y="1817"/>
                </a:lnTo>
                <a:close/>
              </a:path>
            </a:pathLst>
          </a:custGeom>
        </p:spPr>
        <p:txBody>
          <a:bodyPr wrap="square">
            <a:noAutofit/>
          </a:bodyPr>
          <a:lstStyle/>
          <a:p>
            <a:endParaRPr lang="en-ID"/>
          </a:p>
        </p:txBody>
      </p:sp>
      <p:sp>
        <p:nvSpPr>
          <p:cNvPr id="10" name="Freeform: Shape 9">
            <a:extLst>
              <a:ext uri="{FF2B5EF4-FFF2-40B4-BE49-F238E27FC236}">
                <a16:creationId xmlns:a16="http://schemas.microsoft.com/office/drawing/2014/main" id="{841898A1-C6CF-4883-A57D-D641DFCDC61F}"/>
              </a:ext>
            </a:extLst>
          </p:cNvPr>
          <p:cNvSpPr/>
          <p:nvPr userDrawn="1"/>
        </p:nvSpPr>
        <p:spPr>
          <a:xfrm>
            <a:off x="3" y="881"/>
            <a:ext cx="54483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D5C"/>
          </a:solidFill>
          <a:ln w="9525" cap="flat">
            <a:noFill/>
            <a:prstDash val="solid"/>
            <a:miter/>
          </a:ln>
        </p:spPr>
        <p:txBody>
          <a:bodyPr rtlCol="0" anchor="ctr"/>
          <a:lstStyle/>
          <a:p>
            <a:pPr rtl="0"/>
            <a:endParaRPr lang="en-ID" sz="1351"/>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177991" y="217848"/>
            <a:ext cx="4712615" cy="817850"/>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pPr algn="l"/>
            <a:endParaRPr lang="en-ID" sz="1351" dirty="0"/>
          </a:p>
        </p:txBody>
      </p:sp>
      <p:sp>
        <p:nvSpPr>
          <p:cNvPr id="34" name="Title 1">
            <a:extLst>
              <a:ext uri="{FF2B5EF4-FFF2-40B4-BE49-F238E27FC236}">
                <a16:creationId xmlns:a16="http://schemas.microsoft.com/office/drawing/2014/main" id="{6554EE0C-C9B9-482D-9B7C-78BC591BD152}"/>
              </a:ext>
            </a:extLst>
          </p:cNvPr>
          <p:cNvSpPr>
            <a:spLocks noGrp="1"/>
          </p:cNvSpPr>
          <p:nvPr>
            <p:ph type="title" hasCustomPrompt="1"/>
          </p:nvPr>
        </p:nvSpPr>
        <p:spPr>
          <a:xfrm>
            <a:off x="349441" y="277602"/>
            <a:ext cx="4328577" cy="677754"/>
          </a:xfrm>
        </p:spPr>
        <p:txBody>
          <a:bodyPr>
            <a:normAutofit/>
          </a:bodyPr>
          <a:lstStyle>
            <a:lvl1pPr algn="l">
              <a:defRPr sz="2100" b="1" i="0">
                <a:solidFill>
                  <a:schemeClr val="bg1"/>
                </a:solidFill>
                <a:latin typeface="+mj-lt"/>
              </a:defRPr>
            </a:lvl1pPr>
          </a:lstStyle>
          <a:p>
            <a:r>
              <a:rPr lang="en-US" dirty="0"/>
              <a:t>CONTENT HERE</a:t>
            </a:r>
            <a:endParaRPr lang="en-ID" dirty="0"/>
          </a:p>
        </p:txBody>
      </p:sp>
      <p:sp>
        <p:nvSpPr>
          <p:cNvPr id="7" name="Rectangle 6">
            <a:extLst>
              <a:ext uri="{FF2B5EF4-FFF2-40B4-BE49-F238E27FC236}">
                <a16:creationId xmlns:a16="http://schemas.microsoft.com/office/drawing/2014/main" id="{B694E960-6FD1-4145-93F7-609469DD4444}"/>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1" dirty="0"/>
          </a:p>
        </p:txBody>
      </p:sp>
      <p:sp>
        <p:nvSpPr>
          <p:cNvPr id="8" name="TextBox 7">
            <a:extLst>
              <a:ext uri="{FF2B5EF4-FFF2-40B4-BE49-F238E27FC236}">
                <a16:creationId xmlns:a16="http://schemas.microsoft.com/office/drawing/2014/main" id="{C11F2C37-A275-428F-878E-F52D8B16A07E}"/>
              </a:ext>
            </a:extLst>
          </p:cNvPr>
          <p:cNvSpPr txBox="1"/>
          <p:nvPr userDrawn="1"/>
        </p:nvSpPr>
        <p:spPr>
          <a:xfrm>
            <a:off x="11676858" y="6452241"/>
            <a:ext cx="385041" cy="300210"/>
          </a:xfrm>
          <a:prstGeom prst="rect">
            <a:avLst/>
          </a:prstGeom>
          <a:noFill/>
          <a:ln>
            <a:noFill/>
          </a:ln>
        </p:spPr>
        <p:txBody>
          <a:bodyPr wrap="none" rtlCol="0">
            <a:spAutoFit/>
          </a:bodyPr>
          <a:lstStyle/>
          <a:p>
            <a:pPr algn="ctr"/>
            <a:fld id="{260E2A6B-A809-4840-BF14-8648BC0BDF87}" type="slidenum">
              <a:rPr lang="id-ID" sz="1351" b="1" smtClean="0">
                <a:solidFill>
                  <a:schemeClr val="bg1"/>
                </a:solidFill>
                <a:latin typeface="Lato" panose="020F0502020204030203" pitchFamily="34" charset="0"/>
              </a:rPr>
              <a:pPr algn="ctr"/>
              <a:t>‹#›</a:t>
            </a:fld>
            <a:endParaRPr lang="id-ID" sz="1351" dirty="0">
              <a:solidFill>
                <a:schemeClr val="bg1"/>
              </a:solidFill>
              <a:latin typeface="Lato" panose="020F0502020204030203" pitchFamily="34" charset="0"/>
            </a:endParaRPr>
          </a:p>
        </p:txBody>
      </p:sp>
    </p:spTree>
    <p:extLst>
      <p:ext uri="{BB962C8B-B14F-4D97-AF65-F5344CB8AC3E}">
        <p14:creationId xmlns:p14="http://schemas.microsoft.com/office/powerpoint/2010/main" val="179979730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Layout 1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A7CAE93-30EE-408F-92A6-7C6356428C6C}"/>
              </a:ext>
            </a:extLst>
          </p:cNvPr>
          <p:cNvSpPr>
            <a:spLocks noGrp="1"/>
          </p:cNvSpPr>
          <p:nvPr>
            <p:ph type="pic" sz="quarter" idx="13"/>
          </p:nvPr>
        </p:nvSpPr>
        <p:spPr>
          <a:xfrm>
            <a:off x="8194094" y="0"/>
            <a:ext cx="3997911" cy="6858000"/>
          </a:xfrm>
        </p:spPr>
        <p:txBody>
          <a:bodyPr/>
          <a:lstStyle/>
          <a:p>
            <a:endParaRPr lang="en-ID"/>
          </a:p>
        </p:txBody>
      </p:sp>
      <p:sp>
        <p:nvSpPr>
          <p:cNvPr id="5" name="Freeform: Shape 4">
            <a:extLst>
              <a:ext uri="{FF2B5EF4-FFF2-40B4-BE49-F238E27FC236}">
                <a16:creationId xmlns:a16="http://schemas.microsoft.com/office/drawing/2014/main" id="{DCA32500-D351-4E26-BB92-E0237BB6571C}"/>
              </a:ext>
            </a:extLst>
          </p:cNvPr>
          <p:cNvSpPr/>
          <p:nvPr userDrawn="1"/>
        </p:nvSpPr>
        <p:spPr>
          <a:xfrm>
            <a:off x="3" y="881"/>
            <a:ext cx="8123068"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rtl="0"/>
            <a:endParaRPr lang="en-ID" sz="1351"/>
          </a:p>
        </p:txBody>
      </p:sp>
      <p:grpSp>
        <p:nvGrpSpPr>
          <p:cNvPr id="6" name="Group 5">
            <a:extLst>
              <a:ext uri="{FF2B5EF4-FFF2-40B4-BE49-F238E27FC236}">
                <a16:creationId xmlns:a16="http://schemas.microsoft.com/office/drawing/2014/main" id="{3145B284-1871-49B5-B536-D5099BA8ADE2}"/>
              </a:ext>
            </a:extLst>
          </p:cNvPr>
          <p:cNvGrpSpPr/>
          <p:nvPr userDrawn="1"/>
        </p:nvGrpSpPr>
        <p:grpSpPr>
          <a:xfrm>
            <a:off x="0" y="163287"/>
            <a:ext cx="6491069" cy="1103538"/>
            <a:chOff x="2106538" y="2230873"/>
            <a:chExt cx="10030890" cy="2852683"/>
          </a:xfrm>
          <a:solidFill>
            <a:srgbClr val="EF7622"/>
          </a:solidFill>
        </p:grpSpPr>
        <p:sp>
          <p:nvSpPr>
            <p:cNvPr id="7" name="Freeform: Shape 6">
              <a:extLst>
                <a:ext uri="{FF2B5EF4-FFF2-40B4-BE49-F238E27FC236}">
                  <a16:creationId xmlns:a16="http://schemas.microsoft.com/office/drawing/2014/main" id="{942B083C-F61F-4F7A-9117-6B5D6E7F09DA}"/>
                </a:ext>
              </a:extLst>
            </p:cNvPr>
            <p:cNvSpPr/>
            <p:nvPr userDrawn="1"/>
          </p:nvSpPr>
          <p:spPr>
            <a:xfrm>
              <a:off x="10311712" y="2687303"/>
              <a:ext cx="1825716" cy="2396253"/>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grpFill/>
            <a:ln w="9525" cap="flat">
              <a:noFill/>
              <a:prstDash val="solid"/>
              <a:miter/>
            </a:ln>
          </p:spPr>
          <p:txBody>
            <a:bodyPr rtlCol="0" anchor="ctr"/>
            <a:lstStyle/>
            <a:p>
              <a:endParaRPr lang="en-ID" sz="1351"/>
            </a:p>
          </p:txBody>
        </p:sp>
        <p:sp>
          <p:nvSpPr>
            <p:cNvPr id="9" name="Freeform: Shape 8">
              <a:extLst>
                <a:ext uri="{FF2B5EF4-FFF2-40B4-BE49-F238E27FC236}">
                  <a16:creationId xmlns:a16="http://schemas.microsoft.com/office/drawing/2014/main" id="{87FB833D-D063-4B97-A056-ED12B6D60991}"/>
                </a:ext>
              </a:extLst>
            </p:cNvPr>
            <p:cNvSpPr/>
            <p:nvPr userDrawn="1"/>
          </p:nvSpPr>
          <p:spPr>
            <a:xfrm>
              <a:off x="2106538" y="2230873"/>
              <a:ext cx="9654335" cy="2396252"/>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grpFill/>
            <a:ln w="9525" cap="flat">
              <a:noFill/>
              <a:prstDash val="solid"/>
              <a:miter/>
            </a:ln>
          </p:spPr>
          <p:txBody>
            <a:bodyPr rtlCol="0" anchor="ctr"/>
            <a:lstStyle/>
            <a:p>
              <a:endParaRPr lang="en-ID" sz="1351" dirty="0"/>
            </a:p>
          </p:txBody>
        </p:sp>
        <p:sp>
          <p:nvSpPr>
            <p:cNvPr id="10" name="Freeform: Shape 9">
              <a:extLst>
                <a:ext uri="{FF2B5EF4-FFF2-40B4-BE49-F238E27FC236}">
                  <a16:creationId xmlns:a16="http://schemas.microsoft.com/office/drawing/2014/main" id="{063E2F8C-458A-4461-A616-569DB5902A93}"/>
                </a:ext>
              </a:extLst>
            </p:cNvPr>
            <p:cNvSpPr/>
            <p:nvPr userDrawn="1"/>
          </p:nvSpPr>
          <p:spPr>
            <a:xfrm>
              <a:off x="10311712" y="4649948"/>
              <a:ext cx="1483394" cy="39937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grpFill/>
            <a:ln w="9525" cap="flat">
              <a:noFill/>
              <a:prstDash val="solid"/>
              <a:miter/>
            </a:ln>
          </p:spPr>
          <p:txBody>
            <a:bodyPr rtlCol="0" anchor="ctr"/>
            <a:lstStyle/>
            <a:p>
              <a:endParaRPr lang="en-ID" sz="1351"/>
            </a:p>
          </p:txBody>
        </p:sp>
      </p:grpSp>
      <p:sp>
        <p:nvSpPr>
          <p:cNvPr id="11" name="Title 1">
            <a:extLst>
              <a:ext uri="{FF2B5EF4-FFF2-40B4-BE49-F238E27FC236}">
                <a16:creationId xmlns:a16="http://schemas.microsoft.com/office/drawing/2014/main" id="{86968B13-149E-4B2D-8B62-B1B479A32489}"/>
              </a:ext>
            </a:extLst>
          </p:cNvPr>
          <p:cNvSpPr>
            <a:spLocks noGrp="1"/>
          </p:cNvSpPr>
          <p:nvPr>
            <p:ph type="title" hasCustomPrompt="1"/>
          </p:nvPr>
        </p:nvSpPr>
        <p:spPr>
          <a:xfrm>
            <a:off x="238130" y="277602"/>
            <a:ext cx="4328577" cy="677754"/>
          </a:xfrm>
        </p:spPr>
        <p:txBody>
          <a:bodyPr>
            <a:normAutofit/>
          </a:bodyPr>
          <a:lstStyle>
            <a:lvl1pPr algn="l">
              <a:defRPr sz="2100" b="1" i="0">
                <a:solidFill>
                  <a:schemeClr val="bg1"/>
                </a:solidFill>
                <a:latin typeface="+mj-lt"/>
              </a:defRPr>
            </a:lvl1pPr>
          </a:lstStyle>
          <a:p>
            <a:r>
              <a:rPr lang="en-US" dirty="0"/>
              <a:t>CONTENT HERE</a:t>
            </a:r>
            <a:endParaRPr lang="en-ID" dirty="0"/>
          </a:p>
        </p:txBody>
      </p:sp>
      <p:sp>
        <p:nvSpPr>
          <p:cNvPr id="12" name="Rectangle 11">
            <a:extLst>
              <a:ext uri="{FF2B5EF4-FFF2-40B4-BE49-F238E27FC236}">
                <a16:creationId xmlns:a16="http://schemas.microsoft.com/office/drawing/2014/main" id="{D3692F54-0C11-4F59-9A91-182B22CFB92A}"/>
              </a:ext>
            </a:extLst>
          </p:cNvPr>
          <p:cNvSpPr/>
          <p:nvPr userDrawn="1"/>
        </p:nvSpPr>
        <p:spPr>
          <a:xfrm>
            <a:off x="7588393" y="6352771"/>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1" dirty="0"/>
          </a:p>
        </p:txBody>
      </p:sp>
      <p:sp>
        <p:nvSpPr>
          <p:cNvPr id="13" name="TextBox 12">
            <a:extLst>
              <a:ext uri="{FF2B5EF4-FFF2-40B4-BE49-F238E27FC236}">
                <a16:creationId xmlns:a16="http://schemas.microsoft.com/office/drawing/2014/main" id="{C9681A00-3046-4884-9955-43E38D4900BA}"/>
              </a:ext>
            </a:extLst>
          </p:cNvPr>
          <p:cNvSpPr txBox="1"/>
          <p:nvPr userDrawn="1"/>
        </p:nvSpPr>
        <p:spPr>
          <a:xfrm>
            <a:off x="7629272" y="6390097"/>
            <a:ext cx="385041" cy="300210"/>
          </a:xfrm>
          <a:prstGeom prst="rect">
            <a:avLst/>
          </a:prstGeom>
          <a:noFill/>
          <a:ln>
            <a:noFill/>
          </a:ln>
        </p:spPr>
        <p:txBody>
          <a:bodyPr wrap="none" rtlCol="0">
            <a:spAutoFit/>
          </a:bodyPr>
          <a:lstStyle/>
          <a:p>
            <a:pPr algn="ctr"/>
            <a:fld id="{260E2A6B-A809-4840-BF14-8648BC0BDF87}" type="slidenum">
              <a:rPr lang="id-ID" sz="1351" b="1" smtClean="0">
                <a:solidFill>
                  <a:schemeClr val="bg1"/>
                </a:solidFill>
                <a:latin typeface="Lato" panose="020F0502020204030203" pitchFamily="34" charset="0"/>
              </a:rPr>
              <a:pPr algn="ctr"/>
              <a:t>‹#›</a:t>
            </a:fld>
            <a:endParaRPr lang="id-ID" sz="1351" dirty="0">
              <a:solidFill>
                <a:schemeClr val="bg1"/>
              </a:solidFill>
              <a:latin typeface="Lato" panose="020F0502020204030203" pitchFamily="34" charset="0"/>
            </a:endParaRPr>
          </a:p>
        </p:txBody>
      </p:sp>
    </p:spTree>
    <p:extLst>
      <p:ext uri="{BB962C8B-B14F-4D97-AF65-F5344CB8AC3E}">
        <p14:creationId xmlns:p14="http://schemas.microsoft.com/office/powerpoint/2010/main" val="313858335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ayout 09">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D1A7BC4-A034-492B-9BD5-1123C2B4C502}"/>
              </a:ext>
            </a:extLst>
          </p:cNvPr>
          <p:cNvSpPr/>
          <p:nvPr userDrawn="1"/>
        </p:nvSpPr>
        <p:spPr>
          <a:xfrm rot="5400000">
            <a:off x="-807790" y="1148013"/>
            <a:ext cx="6517778" cy="4902203"/>
          </a:xfrm>
          <a:custGeom>
            <a:avLst/>
            <a:gdLst>
              <a:gd name="connsiteX0" fmla="*/ 5278864 w 7736110"/>
              <a:gd name="connsiteY0" fmla="*/ 50 h 4687581"/>
              <a:gd name="connsiteX1" fmla="*/ 6195328 w 7736110"/>
              <a:gd name="connsiteY1" fmla="*/ 176223 h 4687581"/>
              <a:gd name="connsiteX2" fmla="*/ 7260241 w 7736110"/>
              <a:gd name="connsiteY2" fmla="*/ 4601789 h 4687581"/>
              <a:gd name="connsiteX3" fmla="*/ 7193820 w 7736110"/>
              <a:gd name="connsiteY3" fmla="*/ 4687581 h 4687581"/>
              <a:gd name="connsiteX4" fmla="*/ 354676 w 7736110"/>
              <a:gd name="connsiteY4" fmla="*/ 4687581 h 4687581"/>
              <a:gd name="connsiteX5" fmla="*/ 238594 w 7736110"/>
              <a:gd name="connsiteY5" fmla="*/ 4575484 h 4687581"/>
              <a:gd name="connsiteX6" fmla="*/ 33842 w 7736110"/>
              <a:gd name="connsiteY6" fmla="*/ 4215120 h 4687581"/>
              <a:gd name="connsiteX7" fmla="*/ 5278864 w 7736110"/>
              <a:gd name="connsiteY7" fmla="*/ 50 h 468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6110" h="4687581">
                <a:moveTo>
                  <a:pt x="5278864" y="50"/>
                </a:moveTo>
                <a:cubicBezTo>
                  <a:pt x="5609761" y="-1879"/>
                  <a:pt x="5919873" y="52813"/>
                  <a:pt x="6195328" y="176223"/>
                </a:cubicBezTo>
                <a:cubicBezTo>
                  <a:pt x="7568061" y="801289"/>
                  <a:pt x="8265474" y="3195629"/>
                  <a:pt x="7260241" y="4601789"/>
                </a:cubicBezTo>
                <a:lnTo>
                  <a:pt x="7193820" y="4687581"/>
                </a:lnTo>
                <a:lnTo>
                  <a:pt x="354676" y="4687581"/>
                </a:lnTo>
                <a:lnTo>
                  <a:pt x="238594" y="4575484"/>
                </a:lnTo>
                <a:cubicBezTo>
                  <a:pt x="142802" y="4466348"/>
                  <a:pt x="71899" y="4346544"/>
                  <a:pt x="33842" y="4215120"/>
                </a:cubicBezTo>
                <a:cubicBezTo>
                  <a:pt x="-372091" y="2801508"/>
                  <a:pt x="2962589" y="13552"/>
                  <a:pt x="5278864" y="50"/>
                </a:cubicBezTo>
                <a:close/>
              </a:path>
            </a:pathLst>
          </a:custGeom>
          <a:solidFill>
            <a:srgbClr val="002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2" name="Picture Placeholder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31576" y="1021556"/>
            <a:ext cx="5776208" cy="5836444"/>
          </a:xfrm>
          <a:prstGeom prst="rect">
            <a:avLst/>
          </a:prstGeom>
          <a:noFill/>
        </p:spPr>
      </p:pic>
      <p:sp>
        <p:nvSpPr>
          <p:cNvPr id="5" name="Picture Placeholder 2"/>
          <p:cNvSpPr>
            <a:spLocks noGrp="1"/>
          </p:cNvSpPr>
          <p:nvPr>
            <p:ph type="pic" sz="quarter" idx="10"/>
          </p:nvPr>
        </p:nvSpPr>
        <p:spPr>
          <a:xfrm>
            <a:off x="1701166" y="1706166"/>
            <a:ext cx="2612937" cy="3767260"/>
          </a:xfrm>
          <a:prstGeom prst="rect">
            <a:avLst/>
          </a:prstGeom>
          <a:solidFill>
            <a:schemeClr val="bg1"/>
          </a:solidFill>
        </p:spPr>
        <p:txBody>
          <a:bodyPr/>
          <a:lstStyle/>
          <a:p>
            <a:endParaRPr lang="en-GB" dirty="0"/>
          </a:p>
        </p:txBody>
      </p:sp>
      <p:sp>
        <p:nvSpPr>
          <p:cNvPr id="8" name="Title 1">
            <a:extLst>
              <a:ext uri="{FF2B5EF4-FFF2-40B4-BE49-F238E27FC236}">
                <a16:creationId xmlns:a16="http://schemas.microsoft.com/office/drawing/2014/main" id="{B5A0CE90-A221-472F-9C79-DDDA0814BAC5}"/>
              </a:ext>
            </a:extLst>
          </p:cNvPr>
          <p:cNvSpPr>
            <a:spLocks noGrp="1"/>
          </p:cNvSpPr>
          <p:nvPr>
            <p:ph type="title"/>
          </p:nvPr>
        </p:nvSpPr>
        <p:spPr>
          <a:xfrm>
            <a:off x="4940299" y="774702"/>
            <a:ext cx="6446052" cy="711200"/>
          </a:xfrm>
        </p:spPr>
        <p:txBody>
          <a:bodyPr anchor="b">
            <a:normAutofit/>
          </a:bodyPr>
          <a:lstStyle>
            <a:lvl1pPr algn="l">
              <a:defRPr sz="2700">
                <a:latin typeface="+mj-lt"/>
              </a:defRPr>
            </a:lvl1pPr>
          </a:lstStyle>
          <a:p>
            <a:r>
              <a:rPr lang="en-US" dirty="0"/>
              <a:t>Click to edit Master title style</a:t>
            </a:r>
            <a:endParaRPr lang="en-ID" dirty="0"/>
          </a:p>
        </p:txBody>
      </p:sp>
      <p:sp>
        <p:nvSpPr>
          <p:cNvPr id="6" name="Rectangle 5">
            <a:extLst>
              <a:ext uri="{FF2B5EF4-FFF2-40B4-BE49-F238E27FC236}">
                <a16:creationId xmlns:a16="http://schemas.microsoft.com/office/drawing/2014/main" id="{48387E48-5573-498C-8B23-A7E53670E4FF}"/>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1" dirty="0"/>
          </a:p>
        </p:txBody>
      </p:sp>
      <p:sp>
        <p:nvSpPr>
          <p:cNvPr id="7" name="TextBox 6">
            <a:extLst>
              <a:ext uri="{FF2B5EF4-FFF2-40B4-BE49-F238E27FC236}">
                <a16:creationId xmlns:a16="http://schemas.microsoft.com/office/drawing/2014/main" id="{D129A5E9-0268-474F-BB3D-232166E5C759}"/>
              </a:ext>
            </a:extLst>
          </p:cNvPr>
          <p:cNvSpPr txBox="1"/>
          <p:nvPr userDrawn="1"/>
        </p:nvSpPr>
        <p:spPr>
          <a:xfrm>
            <a:off x="11676858" y="6452241"/>
            <a:ext cx="385041" cy="300210"/>
          </a:xfrm>
          <a:prstGeom prst="rect">
            <a:avLst/>
          </a:prstGeom>
          <a:noFill/>
          <a:ln>
            <a:noFill/>
          </a:ln>
        </p:spPr>
        <p:txBody>
          <a:bodyPr wrap="none" rtlCol="0">
            <a:spAutoFit/>
          </a:bodyPr>
          <a:lstStyle/>
          <a:p>
            <a:pPr algn="ctr"/>
            <a:fld id="{260E2A6B-A809-4840-BF14-8648BC0BDF87}" type="slidenum">
              <a:rPr lang="id-ID" sz="1351" b="1" smtClean="0">
                <a:solidFill>
                  <a:schemeClr val="bg1"/>
                </a:solidFill>
                <a:latin typeface="Lato" panose="020F0502020204030203" pitchFamily="34" charset="0"/>
              </a:rPr>
              <a:pPr algn="ctr"/>
              <a:t>‹#›</a:t>
            </a:fld>
            <a:endParaRPr lang="id-ID" sz="1351" dirty="0">
              <a:solidFill>
                <a:schemeClr val="bg1"/>
              </a:solidFill>
              <a:latin typeface="Lato" panose="020F0502020204030203" pitchFamily="34" charset="0"/>
            </a:endParaRPr>
          </a:p>
        </p:txBody>
      </p:sp>
    </p:spTree>
    <p:extLst>
      <p:ext uri="{BB962C8B-B14F-4D97-AF65-F5344CB8AC3E}">
        <p14:creationId xmlns:p14="http://schemas.microsoft.com/office/powerpoint/2010/main" val="2198843045"/>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Layout 10">
    <p:bg>
      <p:bgPr>
        <a:gradFill>
          <a:gsLst>
            <a:gs pos="0">
              <a:schemeClr val="bg1"/>
            </a:gs>
            <a:gs pos="72000">
              <a:schemeClr val="bg2"/>
            </a:gs>
          </a:gsLst>
          <a:lin ang="2700000" scaled="1"/>
        </a:gra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4A2A7F4-A233-4074-9C4C-CCCCF0E1C066}"/>
              </a:ext>
            </a:extLst>
          </p:cNvPr>
          <p:cNvSpPr/>
          <p:nvPr userDrawn="1"/>
        </p:nvSpPr>
        <p:spPr>
          <a:xfrm rot="5400000" flipV="1">
            <a:off x="6237008" y="722088"/>
            <a:ext cx="6517778" cy="5413831"/>
          </a:xfrm>
          <a:custGeom>
            <a:avLst/>
            <a:gdLst>
              <a:gd name="connsiteX0" fmla="*/ 5278864 w 7736110"/>
              <a:gd name="connsiteY0" fmla="*/ 50 h 4687581"/>
              <a:gd name="connsiteX1" fmla="*/ 6195328 w 7736110"/>
              <a:gd name="connsiteY1" fmla="*/ 176223 h 4687581"/>
              <a:gd name="connsiteX2" fmla="*/ 7260241 w 7736110"/>
              <a:gd name="connsiteY2" fmla="*/ 4601789 h 4687581"/>
              <a:gd name="connsiteX3" fmla="*/ 7193820 w 7736110"/>
              <a:gd name="connsiteY3" fmla="*/ 4687581 h 4687581"/>
              <a:gd name="connsiteX4" fmla="*/ 354676 w 7736110"/>
              <a:gd name="connsiteY4" fmla="*/ 4687581 h 4687581"/>
              <a:gd name="connsiteX5" fmla="*/ 238594 w 7736110"/>
              <a:gd name="connsiteY5" fmla="*/ 4575484 h 4687581"/>
              <a:gd name="connsiteX6" fmla="*/ 33842 w 7736110"/>
              <a:gd name="connsiteY6" fmla="*/ 4215120 h 4687581"/>
              <a:gd name="connsiteX7" fmla="*/ 5278864 w 7736110"/>
              <a:gd name="connsiteY7" fmla="*/ 50 h 468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6110" h="4687581">
                <a:moveTo>
                  <a:pt x="5278864" y="50"/>
                </a:moveTo>
                <a:cubicBezTo>
                  <a:pt x="5609761" y="-1879"/>
                  <a:pt x="5919873" y="52813"/>
                  <a:pt x="6195328" y="176223"/>
                </a:cubicBezTo>
                <a:cubicBezTo>
                  <a:pt x="7568061" y="801289"/>
                  <a:pt x="8265474" y="3195629"/>
                  <a:pt x="7260241" y="4601789"/>
                </a:cubicBezTo>
                <a:lnTo>
                  <a:pt x="7193820" y="4687581"/>
                </a:lnTo>
                <a:lnTo>
                  <a:pt x="354676" y="4687581"/>
                </a:lnTo>
                <a:lnTo>
                  <a:pt x="238594" y="4575484"/>
                </a:lnTo>
                <a:cubicBezTo>
                  <a:pt x="142802" y="4466348"/>
                  <a:pt x="71899" y="4346544"/>
                  <a:pt x="33842" y="4215120"/>
                </a:cubicBezTo>
                <a:cubicBezTo>
                  <a:pt x="-372091" y="2801508"/>
                  <a:pt x="2962589" y="13552"/>
                  <a:pt x="5278864" y="50"/>
                </a:cubicBezTo>
                <a:close/>
              </a:path>
            </a:pathLst>
          </a:cu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6030" y="847435"/>
            <a:ext cx="6849783" cy="5497382"/>
          </a:xfrm>
          <a:prstGeom prst="rect">
            <a:avLst/>
          </a:prstGeom>
        </p:spPr>
      </p:pic>
      <p:sp>
        <p:nvSpPr>
          <p:cNvPr id="6" name="Picture Placeholder 2"/>
          <p:cNvSpPr>
            <a:spLocks noGrp="1"/>
          </p:cNvSpPr>
          <p:nvPr>
            <p:ph type="pic" sz="quarter" idx="10"/>
          </p:nvPr>
        </p:nvSpPr>
        <p:spPr>
          <a:xfrm>
            <a:off x="7040914" y="1119680"/>
            <a:ext cx="5843199" cy="3247055"/>
          </a:xfrm>
          <a:prstGeom prst="rect">
            <a:avLst/>
          </a:prstGeom>
          <a:solidFill>
            <a:schemeClr val="bg1"/>
          </a:solidFill>
        </p:spPr>
        <p:txBody>
          <a:bodyPr/>
          <a:lstStyle/>
          <a:p>
            <a:endParaRPr lang="en-GB" dirty="0"/>
          </a:p>
        </p:txBody>
      </p:sp>
      <p:sp>
        <p:nvSpPr>
          <p:cNvPr id="8" name="Title 1">
            <a:extLst>
              <a:ext uri="{FF2B5EF4-FFF2-40B4-BE49-F238E27FC236}">
                <a16:creationId xmlns:a16="http://schemas.microsoft.com/office/drawing/2014/main" id="{8361A8E1-2875-4924-AA84-A63274A59B1B}"/>
              </a:ext>
            </a:extLst>
          </p:cNvPr>
          <p:cNvSpPr>
            <a:spLocks noGrp="1"/>
          </p:cNvSpPr>
          <p:nvPr>
            <p:ph type="title"/>
          </p:nvPr>
        </p:nvSpPr>
        <p:spPr>
          <a:xfrm>
            <a:off x="468893" y="774702"/>
            <a:ext cx="5754107" cy="711200"/>
          </a:xfrm>
        </p:spPr>
        <p:txBody>
          <a:bodyPr anchor="b">
            <a:normAutofit/>
          </a:bodyPr>
          <a:lstStyle>
            <a:lvl1pPr algn="l">
              <a:defRPr sz="2700">
                <a:latin typeface="+mj-lt"/>
              </a:defRPr>
            </a:lvl1pPr>
          </a:lstStyle>
          <a:p>
            <a:r>
              <a:rPr lang="en-US" dirty="0"/>
              <a:t>Click to edit Master title style</a:t>
            </a:r>
            <a:endParaRPr lang="en-ID" dirty="0"/>
          </a:p>
        </p:txBody>
      </p:sp>
      <p:sp>
        <p:nvSpPr>
          <p:cNvPr id="7" name="Rectangle 6">
            <a:extLst>
              <a:ext uri="{FF2B5EF4-FFF2-40B4-BE49-F238E27FC236}">
                <a16:creationId xmlns:a16="http://schemas.microsoft.com/office/drawing/2014/main" id="{241FEE9A-A085-4FAF-ADD0-41CE27FCA411}"/>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351" dirty="0"/>
          </a:p>
        </p:txBody>
      </p:sp>
      <p:sp>
        <p:nvSpPr>
          <p:cNvPr id="10" name="TextBox 9">
            <a:extLst>
              <a:ext uri="{FF2B5EF4-FFF2-40B4-BE49-F238E27FC236}">
                <a16:creationId xmlns:a16="http://schemas.microsoft.com/office/drawing/2014/main" id="{987A0F1E-B87E-41A9-8744-2F843EFF1F40}"/>
              </a:ext>
            </a:extLst>
          </p:cNvPr>
          <p:cNvSpPr txBox="1"/>
          <p:nvPr userDrawn="1"/>
        </p:nvSpPr>
        <p:spPr>
          <a:xfrm>
            <a:off x="11676858" y="6452241"/>
            <a:ext cx="385041" cy="300210"/>
          </a:xfrm>
          <a:prstGeom prst="rect">
            <a:avLst/>
          </a:prstGeom>
          <a:noFill/>
          <a:ln>
            <a:noFill/>
          </a:ln>
        </p:spPr>
        <p:txBody>
          <a:bodyPr wrap="none" rtlCol="0">
            <a:spAutoFit/>
          </a:bodyPr>
          <a:lstStyle/>
          <a:p>
            <a:pPr algn="ctr"/>
            <a:fld id="{260E2A6B-A809-4840-BF14-8648BC0BDF87}" type="slidenum">
              <a:rPr lang="id-ID" sz="1351" b="1" smtClean="0">
                <a:solidFill>
                  <a:schemeClr val="bg1"/>
                </a:solidFill>
                <a:latin typeface="Lato" panose="020F0502020204030203" pitchFamily="34" charset="0"/>
              </a:rPr>
              <a:pPr algn="ctr"/>
              <a:t>‹#›</a:t>
            </a:fld>
            <a:endParaRPr lang="id-ID" sz="1351" dirty="0">
              <a:solidFill>
                <a:schemeClr val="bg1"/>
              </a:solidFill>
              <a:latin typeface="Lato" panose="020F0502020204030203" pitchFamily="34" charset="0"/>
            </a:endParaRPr>
          </a:p>
        </p:txBody>
      </p:sp>
    </p:spTree>
    <p:extLst>
      <p:ext uri="{BB962C8B-B14F-4D97-AF65-F5344CB8AC3E}">
        <p14:creationId xmlns:p14="http://schemas.microsoft.com/office/powerpoint/2010/main" val="14216729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41898A1-C6CF-4883-A57D-D641DFCDC61F}"/>
              </a:ext>
            </a:extLst>
          </p:cNvPr>
          <p:cNvSpPr/>
          <p:nvPr userDrawn="1"/>
        </p:nvSpPr>
        <p:spPr>
          <a:xfrm>
            <a:off x="2" y="769260"/>
            <a:ext cx="8186057" cy="5613781"/>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3"/>
          </a:solidFill>
          <a:ln w="9525" cap="flat">
            <a:noFill/>
            <a:prstDash val="solid"/>
            <a:miter/>
          </a:ln>
        </p:spPr>
        <p:txBody>
          <a:bodyPr rtlCol="0" anchor="ctr"/>
          <a:lstStyle/>
          <a:p>
            <a:pPr rtl="0"/>
            <a:endParaRPr lang="en-ID" sz="1800"/>
          </a:p>
        </p:txBody>
      </p:sp>
      <p:sp>
        <p:nvSpPr>
          <p:cNvPr id="22" name="Freeform: Shape 21">
            <a:extLst>
              <a:ext uri="{FF2B5EF4-FFF2-40B4-BE49-F238E27FC236}">
                <a16:creationId xmlns:a16="http://schemas.microsoft.com/office/drawing/2014/main" id="{71135298-0178-48A8-8AE7-6969C3071312}"/>
              </a:ext>
            </a:extLst>
          </p:cNvPr>
          <p:cNvSpPr/>
          <p:nvPr userDrawn="1"/>
        </p:nvSpPr>
        <p:spPr>
          <a:xfrm>
            <a:off x="2" y="769260"/>
            <a:ext cx="8186057" cy="197707"/>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1"/>
          </a:solidFill>
          <a:ln w="9525" cap="flat">
            <a:noFill/>
            <a:prstDash val="solid"/>
            <a:miter/>
          </a:ln>
        </p:spPr>
        <p:txBody>
          <a:bodyPr rtlCol="0" anchor="ctr"/>
          <a:lstStyle/>
          <a:p>
            <a:pPr rtl="0"/>
            <a:endParaRPr lang="en-ID" sz="2000"/>
          </a:p>
        </p:txBody>
      </p:sp>
      <p:grpSp>
        <p:nvGrpSpPr>
          <p:cNvPr id="9" name="Group 8">
            <a:extLst>
              <a:ext uri="{FF2B5EF4-FFF2-40B4-BE49-F238E27FC236}">
                <a16:creationId xmlns:a16="http://schemas.microsoft.com/office/drawing/2014/main" id="{00B47498-99D5-4017-B477-03AB54F97103}"/>
              </a:ext>
            </a:extLst>
          </p:cNvPr>
          <p:cNvGrpSpPr/>
          <p:nvPr userDrawn="1"/>
        </p:nvGrpSpPr>
        <p:grpSpPr>
          <a:xfrm>
            <a:off x="2" y="249012"/>
            <a:ext cx="4965700" cy="1412194"/>
            <a:chOff x="2106538" y="2230873"/>
            <a:chExt cx="10030890" cy="2852683"/>
          </a:xfrm>
          <a:solidFill>
            <a:schemeClr val="accent2"/>
          </a:solidFill>
        </p:grpSpPr>
        <p:sp>
          <p:nvSpPr>
            <p:cNvPr id="6" name="Freeform: Shape 5">
              <a:extLst>
                <a:ext uri="{FF2B5EF4-FFF2-40B4-BE49-F238E27FC236}">
                  <a16:creationId xmlns:a16="http://schemas.microsoft.com/office/drawing/2014/main" id="{ADEC28A3-23AD-4C80-BF4A-7A4D28984A31}"/>
                </a:ext>
              </a:extLst>
            </p:cNvPr>
            <p:cNvSpPr/>
            <p:nvPr userDrawn="1"/>
          </p:nvSpPr>
          <p:spPr>
            <a:xfrm>
              <a:off x="10311712" y="2687303"/>
              <a:ext cx="1825716" cy="2396253"/>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a:p>
          </p:txBody>
        </p:sp>
        <p:sp>
          <p:nvSpPr>
            <p:cNvPr id="7" name="Freeform: Shape 6">
              <a:extLst>
                <a:ext uri="{FF2B5EF4-FFF2-40B4-BE49-F238E27FC236}">
                  <a16:creationId xmlns:a16="http://schemas.microsoft.com/office/drawing/2014/main" id="{05F345EF-D080-43F0-B180-7E39C41B209F}"/>
                </a:ext>
              </a:extLst>
            </p:cNvPr>
            <p:cNvSpPr/>
            <p:nvPr userDrawn="1"/>
          </p:nvSpPr>
          <p:spPr>
            <a:xfrm>
              <a:off x="2106538" y="2230873"/>
              <a:ext cx="9654335" cy="2396252"/>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grpFill/>
            <a:ln w="9525" cap="flat">
              <a:noFill/>
              <a:prstDash val="solid"/>
              <a:miter/>
            </a:ln>
          </p:spPr>
          <p:txBody>
            <a:bodyPr rtlCol="0" anchor="ctr"/>
            <a:lstStyle/>
            <a:p>
              <a:endParaRPr lang="en-ID" sz="1800" dirty="0"/>
            </a:p>
          </p:txBody>
        </p:sp>
        <p:sp>
          <p:nvSpPr>
            <p:cNvPr id="8" name="Freeform: Shape 7">
              <a:extLst>
                <a:ext uri="{FF2B5EF4-FFF2-40B4-BE49-F238E27FC236}">
                  <a16:creationId xmlns:a16="http://schemas.microsoft.com/office/drawing/2014/main" id="{23208CC5-9F2B-446E-8AE1-E0DE681345D7}"/>
                </a:ext>
              </a:extLst>
            </p:cNvPr>
            <p:cNvSpPr/>
            <p:nvPr userDrawn="1"/>
          </p:nvSpPr>
          <p:spPr>
            <a:xfrm>
              <a:off x="10311712" y="4649948"/>
              <a:ext cx="1483394" cy="39937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endParaRPr lang="en-ID" sz="1800"/>
            </a:p>
          </p:txBody>
        </p:sp>
      </p:grpSp>
      <p:sp>
        <p:nvSpPr>
          <p:cNvPr id="2" name="Title 1">
            <a:extLst>
              <a:ext uri="{FF2B5EF4-FFF2-40B4-BE49-F238E27FC236}">
                <a16:creationId xmlns:a16="http://schemas.microsoft.com/office/drawing/2014/main" id="{37D80B60-5A7E-4508-B5ED-B320AA238927}"/>
              </a:ext>
            </a:extLst>
          </p:cNvPr>
          <p:cNvSpPr>
            <a:spLocks noGrp="1"/>
          </p:cNvSpPr>
          <p:nvPr>
            <p:ph type="title" hasCustomPrompt="1"/>
          </p:nvPr>
        </p:nvSpPr>
        <p:spPr>
          <a:xfrm>
            <a:off x="451903" y="410952"/>
            <a:ext cx="4114800" cy="862362"/>
          </a:xfrm>
        </p:spPr>
        <p:txBody>
          <a:bodyPr>
            <a:normAutofit/>
          </a:bodyPr>
          <a:lstStyle>
            <a:lvl1pPr algn="l">
              <a:defRPr sz="2800" b="1" i="0">
                <a:solidFill>
                  <a:schemeClr val="bg1"/>
                </a:solidFill>
              </a:defRPr>
            </a:lvl1pPr>
          </a:lstStyle>
          <a:p>
            <a:r>
              <a:rPr lang="en-US" dirty="0"/>
              <a:t>CONTENT HERE</a:t>
            </a:r>
            <a:endParaRPr lang="en-ID" dirty="0"/>
          </a:p>
        </p:txBody>
      </p:sp>
      <p:cxnSp>
        <p:nvCxnSpPr>
          <p:cNvPr id="12" name="Straight Connector 11">
            <a:extLst>
              <a:ext uri="{FF2B5EF4-FFF2-40B4-BE49-F238E27FC236}">
                <a16:creationId xmlns:a16="http://schemas.microsoft.com/office/drawing/2014/main" id="{1A30C5C1-8CE0-49A2-930B-E986E68DC05E}"/>
              </a:ext>
            </a:extLst>
          </p:cNvPr>
          <p:cNvCxnSpPr>
            <a:cxnSpLocks/>
          </p:cNvCxnSpPr>
          <p:nvPr userDrawn="1"/>
        </p:nvCxnSpPr>
        <p:spPr>
          <a:xfrm>
            <a:off x="3004456" y="1892794"/>
            <a:ext cx="0" cy="450724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Text Placeholder 10">
            <a:extLst>
              <a:ext uri="{FF2B5EF4-FFF2-40B4-BE49-F238E27FC236}">
                <a16:creationId xmlns:a16="http://schemas.microsoft.com/office/drawing/2014/main" id="{82C0BDFD-94D5-4E7C-B09C-718198DA4D7A}"/>
              </a:ext>
            </a:extLst>
          </p:cNvPr>
          <p:cNvSpPr>
            <a:spLocks noGrp="1"/>
          </p:cNvSpPr>
          <p:nvPr>
            <p:ph type="body" sz="quarter" idx="22" hasCustomPrompt="1"/>
          </p:nvPr>
        </p:nvSpPr>
        <p:spPr>
          <a:xfrm>
            <a:off x="526143" y="1892794"/>
            <a:ext cx="2277980" cy="644626"/>
          </a:xfrm>
        </p:spPr>
        <p:txBody>
          <a:bodyPr anchor="ctr">
            <a:noAutofit/>
          </a:bodyPr>
          <a:lstStyle>
            <a:lvl1pPr marL="0" indent="0" algn="ctr">
              <a:buNone/>
              <a:defRPr sz="4800" b="1" spc="300">
                <a:solidFill>
                  <a:schemeClr val="accent6"/>
                </a:solidFill>
                <a:latin typeface="FoundersGroteskMedium"/>
              </a:defRPr>
            </a:lvl1pPr>
          </a:lstStyle>
          <a:p>
            <a:pPr lvl="0"/>
            <a:r>
              <a:rPr lang="en-US" dirty="0"/>
              <a:t>XX</a:t>
            </a:r>
            <a:endParaRPr lang="en-ID" dirty="0"/>
          </a:p>
        </p:txBody>
      </p:sp>
      <p:sp>
        <p:nvSpPr>
          <p:cNvPr id="33" name="Text Placeholder 73">
            <a:extLst>
              <a:ext uri="{FF2B5EF4-FFF2-40B4-BE49-F238E27FC236}">
                <a16:creationId xmlns:a16="http://schemas.microsoft.com/office/drawing/2014/main" id="{3ACF7C2D-F611-48F2-9045-3DD5C5DE99F0}"/>
              </a:ext>
            </a:extLst>
          </p:cNvPr>
          <p:cNvSpPr>
            <a:spLocks noGrp="1"/>
          </p:cNvSpPr>
          <p:nvPr>
            <p:ph type="body" sz="quarter" idx="28"/>
          </p:nvPr>
        </p:nvSpPr>
        <p:spPr>
          <a:xfrm>
            <a:off x="3299848" y="1899972"/>
            <a:ext cx="4218555" cy="638332"/>
          </a:xfrm>
        </p:spPr>
        <p:txBody>
          <a:bodyPr anchor="ctr">
            <a:normAutofit/>
          </a:bodyPr>
          <a:lstStyle>
            <a:lvl1pPr marL="0" indent="0" algn="l">
              <a:lnSpc>
                <a:spcPct val="130000"/>
              </a:lnSpc>
              <a:buNone/>
              <a:defRPr sz="1800">
                <a:solidFill>
                  <a:schemeClr val="bg1"/>
                </a:solidFill>
              </a:defRPr>
            </a:lvl1pPr>
          </a:lstStyle>
          <a:p>
            <a:pPr lvl="0"/>
            <a:endParaRPr lang="en-ID" dirty="0"/>
          </a:p>
        </p:txBody>
      </p:sp>
      <p:sp>
        <p:nvSpPr>
          <p:cNvPr id="40" name="Text Placeholder 10">
            <a:extLst>
              <a:ext uri="{FF2B5EF4-FFF2-40B4-BE49-F238E27FC236}">
                <a16:creationId xmlns:a16="http://schemas.microsoft.com/office/drawing/2014/main" id="{454674D6-DF9A-4930-91FF-32263D46FF62}"/>
              </a:ext>
            </a:extLst>
          </p:cNvPr>
          <p:cNvSpPr>
            <a:spLocks noGrp="1"/>
          </p:cNvSpPr>
          <p:nvPr>
            <p:ph type="body" sz="quarter" idx="29" hasCustomPrompt="1"/>
          </p:nvPr>
        </p:nvSpPr>
        <p:spPr>
          <a:xfrm>
            <a:off x="526143" y="2644836"/>
            <a:ext cx="2277980" cy="644626"/>
          </a:xfrm>
        </p:spPr>
        <p:txBody>
          <a:bodyPr anchor="ctr">
            <a:noAutofit/>
          </a:bodyPr>
          <a:lstStyle>
            <a:lvl1pPr marL="0" indent="0" algn="ctr">
              <a:buNone/>
              <a:defRPr sz="4800" b="1" spc="300">
                <a:solidFill>
                  <a:schemeClr val="accent6"/>
                </a:solidFill>
                <a:latin typeface="FoundersGroteskMedium"/>
              </a:defRPr>
            </a:lvl1pPr>
          </a:lstStyle>
          <a:p>
            <a:pPr lvl="0"/>
            <a:r>
              <a:rPr lang="en-US" dirty="0"/>
              <a:t>XX</a:t>
            </a:r>
            <a:endParaRPr lang="en-ID" dirty="0"/>
          </a:p>
        </p:txBody>
      </p:sp>
      <p:sp>
        <p:nvSpPr>
          <p:cNvPr id="41" name="Text Placeholder 73">
            <a:extLst>
              <a:ext uri="{FF2B5EF4-FFF2-40B4-BE49-F238E27FC236}">
                <a16:creationId xmlns:a16="http://schemas.microsoft.com/office/drawing/2014/main" id="{EC2B5CE5-6FB3-489A-8AF0-F36AE97E8079}"/>
              </a:ext>
            </a:extLst>
          </p:cNvPr>
          <p:cNvSpPr>
            <a:spLocks noGrp="1"/>
          </p:cNvSpPr>
          <p:nvPr>
            <p:ph type="body" sz="quarter" idx="30"/>
          </p:nvPr>
        </p:nvSpPr>
        <p:spPr>
          <a:xfrm>
            <a:off x="3299848" y="2652014"/>
            <a:ext cx="4218555" cy="638332"/>
          </a:xfrm>
        </p:spPr>
        <p:txBody>
          <a:bodyPr anchor="ctr">
            <a:normAutofit/>
          </a:bodyPr>
          <a:lstStyle>
            <a:lvl1pPr marL="0" indent="0" algn="l">
              <a:lnSpc>
                <a:spcPct val="130000"/>
              </a:lnSpc>
              <a:buNone/>
              <a:defRPr sz="1800">
                <a:solidFill>
                  <a:schemeClr val="bg1"/>
                </a:solidFill>
              </a:defRPr>
            </a:lvl1pPr>
          </a:lstStyle>
          <a:p>
            <a:pPr lvl="0"/>
            <a:endParaRPr lang="en-ID" dirty="0"/>
          </a:p>
        </p:txBody>
      </p:sp>
      <p:sp>
        <p:nvSpPr>
          <p:cNvPr id="44" name="Text Placeholder 10">
            <a:extLst>
              <a:ext uri="{FF2B5EF4-FFF2-40B4-BE49-F238E27FC236}">
                <a16:creationId xmlns:a16="http://schemas.microsoft.com/office/drawing/2014/main" id="{5CF4DBAA-C840-4B5D-A899-0660B6F0F8B1}"/>
              </a:ext>
            </a:extLst>
          </p:cNvPr>
          <p:cNvSpPr>
            <a:spLocks noGrp="1"/>
          </p:cNvSpPr>
          <p:nvPr>
            <p:ph type="body" sz="quarter" idx="31" hasCustomPrompt="1"/>
          </p:nvPr>
        </p:nvSpPr>
        <p:spPr>
          <a:xfrm>
            <a:off x="526143" y="3430036"/>
            <a:ext cx="2277980" cy="644626"/>
          </a:xfrm>
        </p:spPr>
        <p:txBody>
          <a:bodyPr anchor="ctr">
            <a:noAutofit/>
          </a:bodyPr>
          <a:lstStyle>
            <a:lvl1pPr marL="0" indent="0" algn="ctr">
              <a:buNone/>
              <a:defRPr sz="4800" b="1" spc="300">
                <a:solidFill>
                  <a:schemeClr val="accent6"/>
                </a:solidFill>
                <a:latin typeface="FoundersGroteskMedium"/>
              </a:defRPr>
            </a:lvl1pPr>
          </a:lstStyle>
          <a:p>
            <a:pPr lvl="0"/>
            <a:r>
              <a:rPr lang="en-US" dirty="0"/>
              <a:t>XX</a:t>
            </a:r>
            <a:endParaRPr lang="en-ID" dirty="0"/>
          </a:p>
        </p:txBody>
      </p:sp>
      <p:sp>
        <p:nvSpPr>
          <p:cNvPr id="45" name="Text Placeholder 73">
            <a:extLst>
              <a:ext uri="{FF2B5EF4-FFF2-40B4-BE49-F238E27FC236}">
                <a16:creationId xmlns:a16="http://schemas.microsoft.com/office/drawing/2014/main" id="{0400FD9A-AD54-4C76-998C-2336FBD90019}"/>
              </a:ext>
            </a:extLst>
          </p:cNvPr>
          <p:cNvSpPr>
            <a:spLocks noGrp="1"/>
          </p:cNvSpPr>
          <p:nvPr>
            <p:ph type="body" sz="quarter" idx="32"/>
          </p:nvPr>
        </p:nvSpPr>
        <p:spPr>
          <a:xfrm>
            <a:off x="3299848" y="3437214"/>
            <a:ext cx="4218555" cy="638332"/>
          </a:xfrm>
        </p:spPr>
        <p:txBody>
          <a:bodyPr anchor="ctr">
            <a:normAutofit/>
          </a:bodyPr>
          <a:lstStyle>
            <a:lvl1pPr marL="0" indent="0" algn="l">
              <a:lnSpc>
                <a:spcPct val="130000"/>
              </a:lnSpc>
              <a:buNone/>
              <a:defRPr sz="1800">
                <a:solidFill>
                  <a:schemeClr val="bg1"/>
                </a:solidFill>
              </a:defRPr>
            </a:lvl1pPr>
          </a:lstStyle>
          <a:p>
            <a:pPr lvl="0"/>
            <a:endParaRPr lang="en-ID" dirty="0"/>
          </a:p>
        </p:txBody>
      </p:sp>
      <p:sp>
        <p:nvSpPr>
          <p:cNvPr id="46" name="Text Placeholder 10">
            <a:extLst>
              <a:ext uri="{FF2B5EF4-FFF2-40B4-BE49-F238E27FC236}">
                <a16:creationId xmlns:a16="http://schemas.microsoft.com/office/drawing/2014/main" id="{A21C82D4-EAB3-4498-A16C-7C16AFDBE6FF}"/>
              </a:ext>
            </a:extLst>
          </p:cNvPr>
          <p:cNvSpPr>
            <a:spLocks noGrp="1"/>
          </p:cNvSpPr>
          <p:nvPr>
            <p:ph type="body" sz="quarter" idx="33" hasCustomPrompt="1"/>
          </p:nvPr>
        </p:nvSpPr>
        <p:spPr>
          <a:xfrm>
            <a:off x="526143" y="4215236"/>
            <a:ext cx="2277980" cy="644626"/>
          </a:xfrm>
        </p:spPr>
        <p:txBody>
          <a:bodyPr anchor="ctr">
            <a:noAutofit/>
          </a:bodyPr>
          <a:lstStyle>
            <a:lvl1pPr marL="0" indent="0" algn="ctr">
              <a:buNone/>
              <a:defRPr sz="4800" b="1" spc="300">
                <a:solidFill>
                  <a:schemeClr val="accent6"/>
                </a:solidFill>
                <a:latin typeface="FoundersGroteskMedium"/>
              </a:defRPr>
            </a:lvl1pPr>
          </a:lstStyle>
          <a:p>
            <a:pPr lvl="0"/>
            <a:r>
              <a:rPr lang="en-US" dirty="0"/>
              <a:t>XX</a:t>
            </a:r>
            <a:endParaRPr lang="en-ID" dirty="0"/>
          </a:p>
        </p:txBody>
      </p:sp>
      <p:sp>
        <p:nvSpPr>
          <p:cNvPr id="47" name="Text Placeholder 73">
            <a:extLst>
              <a:ext uri="{FF2B5EF4-FFF2-40B4-BE49-F238E27FC236}">
                <a16:creationId xmlns:a16="http://schemas.microsoft.com/office/drawing/2014/main" id="{B50A738B-36E4-4FA0-B28B-2043CEC87D4F}"/>
              </a:ext>
            </a:extLst>
          </p:cNvPr>
          <p:cNvSpPr>
            <a:spLocks noGrp="1"/>
          </p:cNvSpPr>
          <p:nvPr>
            <p:ph type="body" sz="quarter" idx="34"/>
          </p:nvPr>
        </p:nvSpPr>
        <p:spPr>
          <a:xfrm>
            <a:off x="3299848" y="4222414"/>
            <a:ext cx="4218555" cy="638332"/>
          </a:xfrm>
        </p:spPr>
        <p:txBody>
          <a:bodyPr anchor="ctr">
            <a:normAutofit/>
          </a:bodyPr>
          <a:lstStyle>
            <a:lvl1pPr marL="0" indent="0" algn="l">
              <a:lnSpc>
                <a:spcPct val="130000"/>
              </a:lnSpc>
              <a:buNone/>
              <a:defRPr sz="1800">
                <a:solidFill>
                  <a:schemeClr val="bg1"/>
                </a:solidFill>
              </a:defRPr>
            </a:lvl1pPr>
          </a:lstStyle>
          <a:p>
            <a:pPr lvl="0"/>
            <a:endParaRPr lang="en-ID" dirty="0"/>
          </a:p>
        </p:txBody>
      </p:sp>
      <p:sp>
        <p:nvSpPr>
          <p:cNvPr id="49" name="Text Placeholder 10">
            <a:extLst>
              <a:ext uri="{FF2B5EF4-FFF2-40B4-BE49-F238E27FC236}">
                <a16:creationId xmlns:a16="http://schemas.microsoft.com/office/drawing/2014/main" id="{D22CE604-8B3D-40B1-9D56-B0E941C4DD5C}"/>
              </a:ext>
            </a:extLst>
          </p:cNvPr>
          <p:cNvSpPr>
            <a:spLocks noGrp="1"/>
          </p:cNvSpPr>
          <p:nvPr>
            <p:ph type="body" sz="quarter" idx="35" hasCustomPrompt="1"/>
          </p:nvPr>
        </p:nvSpPr>
        <p:spPr>
          <a:xfrm>
            <a:off x="526143" y="5000436"/>
            <a:ext cx="2277980" cy="644626"/>
          </a:xfrm>
        </p:spPr>
        <p:txBody>
          <a:bodyPr anchor="ctr">
            <a:noAutofit/>
          </a:bodyPr>
          <a:lstStyle>
            <a:lvl1pPr marL="0" indent="0" algn="ctr">
              <a:buNone/>
              <a:defRPr sz="4800" b="1" spc="300">
                <a:solidFill>
                  <a:schemeClr val="accent6"/>
                </a:solidFill>
                <a:latin typeface="FoundersGroteskMedium"/>
              </a:defRPr>
            </a:lvl1pPr>
          </a:lstStyle>
          <a:p>
            <a:pPr lvl="0"/>
            <a:r>
              <a:rPr lang="en-US" dirty="0"/>
              <a:t>XX</a:t>
            </a:r>
            <a:endParaRPr lang="en-ID" dirty="0"/>
          </a:p>
        </p:txBody>
      </p:sp>
      <p:sp>
        <p:nvSpPr>
          <p:cNvPr id="50" name="Text Placeholder 73">
            <a:extLst>
              <a:ext uri="{FF2B5EF4-FFF2-40B4-BE49-F238E27FC236}">
                <a16:creationId xmlns:a16="http://schemas.microsoft.com/office/drawing/2014/main" id="{0B8D1B60-F9E9-4F74-BA41-D01154A4D350}"/>
              </a:ext>
            </a:extLst>
          </p:cNvPr>
          <p:cNvSpPr>
            <a:spLocks noGrp="1"/>
          </p:cNvSpPr>
          <p:nvPr>
            <p:ph type="body" sz="quarter" idx="36"/>
          </p:nvPr>
        </p:nvSpPr>
        <p:spPr>
          <a:xfrm>
            <a:off x="3299848" y="5007614"/>
            <a:ext cx="4218555" cy="638332"/>
          </a:xfrm>
        </p:spPr>
        <p:txBody>
          <a:bodyPr anchor="ctr">
            <a:normAutofit/>
          </a:bodyPr>
          <a:lstStyle>
            <a:lvl1pPr marL="0" indent="0" algn="l">
              <a:lnSpc>
                <a:spcPct val="130000"/>
              </a:lnSpc>
              <a:buNone/>
              <a:defRPr sz="1800">
                <a:solidFill>
                  <a:schemeClr val="bg1"/>
                </a:solidFill>
              </a:defRPr>
            </a:lvl1pPr>
          </a:lstStyle>
          <a:p>
            <a:pPr lvl="0"/>
            <a:endParaRPr lang="en-ID" dirty="0"/>
          </a:p>
        </p:txBody>
      </p:sp>
      <p:sp>
        <p:nvSpPr>
          <p:cNvPr id="51" name="Text Placeholder 10">
            <a:extLst>
              <a:ext uri="{FF2B5EF4-FFF2-40B4-BE49-F238E27FC236}">
                <a16:creationId xmlns:a16="http://schemas.microsoft.com/office/drawing/2014/main" id="{5FE1BEA5-E087-49C5-8AB9-9FA3C8844A4F}"/>
              </a:ext>
            </a:extLst>
          </p:cNvPr>
          <p:cNvSpPr>
            <a:spLocks noGrp="1"/>
          </p:cNvSpPr>
          <p:nvPr>
            <p:ph type="body" sz="quarter" idx="37" hasCustomPrompt="1"/>
          </p:nvPr>
        </p:nvSpPr>
        <p:spPr>
          <a:xfrm>
            <a:off x="526143" y="5755411"/>
            <a:ext cx="2277980" cy="644626"/>
          </a:xfrm>
        </p:spPr>
        <p:txBody>
          <a:bodyPr anchor="ctr">
            <a:noAutofit/>
          </a:bodyPr>
          <a:lstStyle>
            <a:lvl1pPr marL="0" indent="0" algn="ctr">
              <a:buNone/>
              <a:defRPr sz="4800" b="1" spc="300">
                <a:solidFill>
                  <a:schemeClr val="accent6"/>
                </a:solidFill>
                <a:latin typeface="FoundersGroteskMedium"/>
              </a:defRPr>
            </a:lvl1pPr>
          </a:lstStyle>
          <a:p>
            <a:pPr lvl="0"/>
            <a:r>
              <a:rPr lang="en-US" dirty="0"/>
              <a:t>XX</a:t>
            </a:r>
            <a:endParaRPr lang="en-ID" dirty="0"/>
          </a:p>
        </p:txBody>
      </p:sp>
      <p:sp>
        <p:nvSpPr>
          <p:cNvPr id="52" name="Text Placeholder 73">
            <a:extLst>
              <a:ext uri="{FF2B5EF4-FFF2-40B4-BE49-F238E27FC236}">
                <a16:creationId xmlns:a16="http://schemas.microsoft.com/office/drawing/2014/main" id="{CD5053AD-B92F-4F37-B907-AE8D9CCB4D16}"/>
              </a:ext>
            </a:extLst>
          </p:cNvPr>
          <p:cNvSpPr>
            <a:spLocks noGrp="1"/>
          </p:cNvSpPr>
          <p:nvPr>
            <p:ph type="body" sz="quarter" idx="38"/>
          </p:nvPr>
        </p:nvSpPr>
        <p:spPr>
          <a:xfrm>
            <a:off x="3299848" y="5762589"/>
            <a:ext cx="4218555" cy="638332"/>
          </a:xfrm>
        </p:spPr>
        <p:txBody>
          <a:bodyPr anchor="ctr">
            <a:normAutofit/>
          </a:bodyPr>
          <a:lstStyle>
            <a:lvl1pPr marL="0" indent="0" algn="l">
              <a:lnSpc>
                <a:spcPct val="130000"/>
              </a:lnSpc>
              <a:buNone/>
              <a:defRPr sz="1800">
                <a:solidFill>
                  <a:schemeClr val="bg1"/>
                </a:solidFill>
              </a:defRPr>
            </a:lvl1pPr>
          </a:lstStyle>
          <a:p>
            <a:pPr lvl="0"/>
            <a:endParaRPr lang="en-ID" dirty="0"/>
          </a:p>
        </p:txBody>
      </p:sp>
    </p:spTree>
    <p:extLst>
      <p:ext uri="{BB962C8B-B14F-4D97-AF65-F5344CB8AC3E}">
        <p14:creationId xmlns:p14="http://schemas.microsoft.com/office/powerpoint/2010/main" val="201555991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235AA-9F35-4E1A-B939-E70E86EDC703}"/>
              </a:ext>
            </a:extLst>
          </p:cNvPr>
          <p:cNvSpPr>
            <a:spLocks noGrp="1"/>
          </p:cNvSpPr>
          <p:nvPr>
            <p:ph type="dt" sz="half" idx="10"/>
          </p:nvPr>
        </p:nvSpPr>
        <p:spPr>
          <a:xfrm>
            <a:off x="838200" y="6356354"/>
            <a:ext cx="2743200" cy="365125"/>
          </a:xfrm>
          <a:prstGeom prst="rect">
            <a:avLst/>
          </a:prstGeom>
        </p:spPr>
        <p:txBody>
          <a:bodyPr/>
          <a:lstStyle/>
          <a:p>
            <a:fld id="{BBBBAAAF-A990-4625-96CB-55994D5A0635}" type="datetimeFigureOut">
              <a:rPr lang="en-ID" smtClean="0"/>
              <a:t>28/03/2022</a:t>
            </a:fld>
            <a:endParaRPr lang="en-ID"/>
          </a:p>
        </p:txBody>
      </p:sp>
      <p:sp>
        <p:nvSpPr>
          <p:cNvPr id="4" name="Footer Placeholder 3">
            <a:extLst>
              <a:ext uri="{FF2B5EF4-FFF2-40B4-BE49-F238E27FC236}">
                <a16:creationId xmlns:a16="http://schemas.microsoft.com/office/drawing/2014/main" id="{0FA3F268-CCD6-4135-938D-F2AB3974CACB}"/>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2025AE71-31BD-40F9-9FDF-15F786587E56}"/>
              </a:ext>
            </a:extLst>
          </p:cNvPr>
          <p:cNvSpPr>
            <a:spLocks noGrp="1"/>
          </p:cNvSpPr>
          <p:nvPr>
            <p:ph type="sldNum" sz="quarter" idx="12"/>
          </p:nvPr>
        </p:nvSpPr>
        <p:spPr/>
        <p:txBody>
          <a:bodyPr/>
          <a:lstStyle/>
          <a:p>
            <a:fld id="{1E23D79A-CAB0-4E37-8630-8F524ADEE19E}" type="slidenum">
              <a:rPr lang="en-ID" smtClean="0"/>
              <a:t>‹#›</a:t>
            </a:fld>
            <a:endParaRPr lang="en-ID"/>
          </a:p>
        </p:txBody>
      </p:sp>
      <p:sp>
        <p:nvSpPr>
          <p:cNvPr id="6" name="Rectangle 5">
            <a:extLst>
              <a:ext uri="{FF2B5EF4-FFF2-40B4-BE49-F238E27FC236}">
                <a16:creationId xmlns:a16="http://schemas.microsoft.com/office/drawing/2014/main" id="{C8AAD120-827F-443F-BA7A-2B6EA39785CB}"/>
              </a:ext>
            </a:extLst>
          </p:cNvPr>
          <p:cNvSpPr/>
          <p:nvPr userDrawn="1"/>
        </p:nvSpPr>
        <p:spPr>
          <a:xfrm>
            <a:off x="0" y="0"/>
            <a:ext cx="17728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7" name="Rectangle 6">
            <a:extLst>
              <a:ext uri="{FF2B5EF4-FFF2-40B4-BE49-F238E27FC236}">
                <a16:creationId xmlns:a16="http://schemas.microsoft.com/office/drawing/2014/main" id="{3EE86412-5682-45C6-A436-5BF236E816A6}"/>
              </a:ext>
            </a:extLst>
          </p:cNvPr>
          <p:cNvSpPr/>
          <p:nvPr userDrawn="1"/>
        </p:nvSpPr>
        <p:spPr>
          <a:xfrm>
            <a:off x="525624" y="541176"/>
            <a:ext cx="8506411" cy="57756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a:extLst>
              <a:ext uri="{FF2B5EF4-FFF2-40B4-BE49-F238E27FC236}">
                <a16:creationId xmlns:a16="http://schemas.microsoft.com/office/drawing/2014/main" id="{12F461DE-6B32-42FD-84DE-561CC802AC74}"/>
              </a:ext>
            </a:extLst>
          </p:cNvPr>
          <p:cNvSpPr>
            <a:spLocks noGrp="1"/>
          </p:cNvSpPr>
          <p:nvPr>
            <p:ph type="title"/>
          </p:nvPr>
        </p:nvSpPr>
        <p:spPr>
          <a:xfrm>
            <a:off x="838202" y="859650"/>
            <a:ext cx="7643327" cy="1325563"/>
          </a:xfrm>
        </p:spPr>
        <p:txBody>
          <a:bodyPr/>
          <a:lstStyle>
            <a:lvl1pPr>
              <a:defRPr>
                <a:solidFill>
                  <a:schemeClr val="bg1"/>
                </a:solidFill>
                <a:latin typeface="+mj-lt"/>
              </a:defRPr>
            </a:lvl1pPr>
          </a:lstStyle>
          <a:p>
            <a:r>
              <a:rPr lang="en-US" dirty="0"/>
              <a:t>Click to edit Master title style</a:t>
            </a:r>
            <a:endParaRPr lang="en-ID" dirty="0"/>
          </a:p>
        </p:txBody>
      </p:sp>
      <p:sp>
        <p:nvSpPr>
          <p:cNvPr id="8" name="Freeform: Shape 7">
            <a:extLst>
              <a:ext uri="{FF2B5EF4-FFF2-40B4-BE49-F238E27FC236}">
                <a16:creationId xmlns:a16="http://schemas.microsoft.com/office/drawing/2014/main" id="{2D04ADD7-20E7-4C0C-9EF3-E04D61F2DD75}"/>
              </a:ext>
            </a:extLst>
          </p:cNvPr>
          <p:cNvSpPr/>
          <p:nvPr userDrawn="1"/>
        </p:nvSpPr>
        <p:spPr>
          <a:xfrm rot="5400000">
            <a:off x="-2392335" y="3360283"/>
            <a:ext cx="5737061" cy="98855"/>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1"/>
          </a:solidFill>
          <a:ln w="9525" cap="flat">
            <a:noFill/>
            <a:prstDash val="solid"/>
            <a:miter/>
          </a:ln>
        </p:spPr>
        <p:txBody>
          <a:bodyPr rtlCol="0" anchor="ctr"/>
          <a:lstStyle/>
          <a:p>
            <a:pPr rtl="0"/>
            <a:endParaRPr lang="en-ID" sz="2000"/>
          </a:p>
        </p:txBody>
      </p:sp>
    </p:spTree>
    <p:extLst>
      <p:ext uri="{BB962C8B-B14F-4D97-AF65-F5344CB8AC3E}">
        <p14:creationId xmlns:p14="http://schemas.microsoft.com/office/powerpoint/2010/main" val="308983832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41898A1-C6CF-4883-A57D-D641DFCDC61F}"/>
              </a:ext>
            </a:extLst>
          </p:cNvPr>
          <p:cNvSpPr/>
          <p:nvPr userDrawn="1"/>
        </p:nvSpPr>
        <p:spPr>
          <a:xfrm>
            <a:off x="2" y="881"/>
            <a:ext cx="49657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rtl="0"/>
            <a:endParaRPr lang="en-ID" sz="1800"/>
          </a:p>
        </p:txBody>
      </p:sp>
      <p:sp>
        <p:nvSpPr>
          <p:cNvPr id="29" name="Freeform: Shape 28">
            <a:extLst>
              <a:ext uri="{FF2B5EF4-FFF2-40B4-BE49-F238E27FC236}">
                <a16:creationId xmlns:a16="http://schemas.microsoft.com/office/drawing/2014/main" id="{3DA1BEA3-D405-41F8-ACD2-4EB34ADB0707}"/>
              </a:ext>
            </a:extLst>
          </p:cNvPr>
          <p:cNvSpPr/>
          <p:nvPr userDrawn="1"/>
        </p:nvSpPr>
        <p:spPr>
          <a:xfrm>
            <a:off x="4061898" y="339853"/>
            <a:ext cx="903804" cy="926972"/>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1" y="163291"/>
            <a:ext cx="4779291" cy="926971"/>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32" name="Freeform: Shape 31">
            <a:extLst>
              <a:ext uri="{FF2B5EF4-FFF2-40B4-BE49-F238E27FC236}">
                <a16:creationId xmlns:a16="http://schemas.microsoft.com/office/drawing/2014/main" id="{E3772CF1-AF48-44C2-B4F1-EBF51748DFE0}"/>
              </a:ext>
            </a:extLst>
          </p:cNvPr>
          <p:cNvSpPr/>
          <p:nvPr userDrawn="1"/>
        </p:nvSpPr>
        <p:spPr>
          <a:xfrm>
            <a:off x="4061896" y="1099091"/>
            <a:ext cx="734341" cy="15449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endParaRPr lang="en-ID" sz="1800"/>
          </a:p>
        </p:txBody>
      </p:sp>
      <p:sp>
        <p:nvSpPr>
          <p:cNvPr id="34" name="Title 1">
            <a:extLst>
              <a:ext uri="{FF2B5EF4-FFF2-40B4-BE49-F238E27FC236}">
                <a16:creationId xmlns:a16="http://schemas.microsoft.com/office/drawing/2014/main" id="{6554EE0C-C9B9-482D-9B7C-78BC591BD152}"/>
              </a:ext>
            </a:extLst>
          </p:cNvPr>
          <p:cNvSpPr>
            <a:spLocks noGrp="1"/>
          </p:cNvSpPr>
          <p:nvPr userDrawn="1">
            <p:ph type="title" hasCustomPrompt="1"/>
          </p:nvPr>
        </p:nvSpPr>
        <p:spPr>
          <a:xfrm>
            <a:off x="238128" y="277602"/>
            <a:ext cx="4328577" cy="677754"/>
          </a:xfrm>
        </p:spPr>
        <p:txBody>
          <a:bodyPr>
            <a:normAutofit/>
          </a:bodyPr>
          <a:lstStyle>
            <a:lvl1pPr algn="l">
              <a:defRPr sz="2800" b="1" i="0">
                <a:solidFill>
                  <a:schemeClr val="bg1"/>
                </a:solidFill>
                <a:latin typeface="+mj-lt"/>
              </a:defRPr>
            </a:lvl1pPr>
          </a:lstStyle>
          <a:p>
            <a:r>
              <a:rPr lang="en-US" dirty="0"/>
              <a:t>CONTENT HERE</a:t>
            </a:r>
            <a:endParaRPr lang="en-ID" dirty="0"/>
          </a:p>
        </p:txBody>
      </p:sp>
      <p:sp>
        <p:nvSpPr>
          <p:cNvPr id="16" name="Picture Placeholder 15">
            <a:extLst>
              <a:ext uri="{FF2B5EF4-FFF2-40B4-BE49-F238E27FC236}">
                <a16:creationId xmlns:a16="http://schemas.microsoft.com/office/drawing/2014/main" id="{9136E3FD-D13C-494A-87D8-6065774BC8B2}"/>
              </a:ext>
            </a:extLst>
          </p:cNvPr>
          <p:cNvSpPr>
            <a:spLocks noGrp="1"/>
          </p:cNvSpPr>
          <p:nvPr userDrawn="1">
            <p:ph type="pic" sz="quarter" idx="10"/>
          </p:nvPr>
        </p:nvSpPr>
        <p:spPr>
          <a:xfrm>
            <a:off x="2" y="1083639"/>
            <a:ext cx="4991100" cy="5774363"/>
          </a:xfrm>
          <a:custGeom>
            <a:avLst/>
            <a:gdLst>
              <a:gd name="connsiteX0" fmla="*/ 0 w 4991100"/>
              <a:gd name="connsiteY0" fmla="*/ 0 h 5774363"/>
              <a:gd name="connsiteX1" fmla="*/ 4061896 w 4991100"/>
              <a:gd name="connsiteY1" fmla="*/ 0 h 5774363"/>
              <a:gd name="connsiteX2" fmla="*/ 4061896 w 4991100"/>
              <a:gd name="connsiteY2" fmla="*/ 2207 h 5774363"/>
              <a:gd name="connsiteX3" fmla="*/ 4061896 w 4991100"/>
              <a:gd name="connsiteY3" fmla="*/ 176567 h 5774363"/>
              <a:gd name="connsiteX4" fmla="*/ 4991100 w 4991100"/>
              <a:gd name="connsiteY4" fmla="*/ 176567 h 5774363"/>
              <a:gd name="connsiteX5" fmla="*/ 4991100 w 4991100"/>
              <a:gd name="connsiteY5" fmla="*/ 5774363 h 5774363"/>
              <a:gd name="connsiteX6" fmla="*/ 0 w 4991100"/>
              <a:gd name="connsiteY6" fmla="*/ 5774363 h 577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1100" h="5774363">
                <a:moveTo>
                  <a:pt x="0" y="0"/>
                </a:moveTo>
                <a:lnTo>
                  <a:pt x="4061896" y="0"/>
                </a:lnTo>
                <a:lnTo>
                  <a:pt x="4061896" y="2207"/>
                </a:lnTo>
                <a:lnTo>
                  <a:pt x="4061896" y="176567"/>
                </a:lnTo>
                <a:lnTo>
                  <a:pt x="4991100" y="176567"/>
                </a:lnTo>
                <a:lnTo>
                  <a:pt x="4991100" y="5774363"/>
                </a:lnTo>
                <a:lnTo>
                  <a:pt x="0" y="5774363"/>
                </a:lnTo>
                <a:close/>
              </a:path>
            </a:pathLst>
          </a:custGeom>
        </p:spPr>
        <p:txBody>
          <a:bodyPr wrap="square">
            <a:noAutofit/>
          </a:bodyPr>
          <a:lstStyle>
            <a:lvl1pPr rtl="0">
              <a:defRPr/>
            </a:lvl1pPr>
          </a:lstStyle>
          <a:p>
            <a:endParaRPr lang="en-ID"/>
          </a:p>
        </p:txBody>
      </p:sp>
      <p:sp>
        <p:nvSpPr>
          <p:cNvPr id="11" name="Rectangle 10">
            <a:extLst>
              <a:ext uri="{FF2B5EF4-FFF2-40B4-BE49-F238E27FC236}">
                <a16:creationId xmlns:a16="http://schemas.microsoft.com/office/drawing/2014/main" id="{12ACFDAB-3255-488E-A11D-FFB0E9D86059}"/>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12" name="TextBox 11">
            <a:extLst>
              <a:ext uri="{FF2B5EF4-FFF2-40B4-BE49-F238E27FC236}">
                <a16:creationId xmlns:a16="http://schemas.microsoft.com/office/drawing/2014/main" id="{6E9A6A48-1C52-4138-BF56-3341C87CDBF9}"/>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223646123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yout 03">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34F55A-1F1A-44BB-870B-3084985A2FB2}"/>
              </a:ext>
            </a:extLst>
          </p:cNvPr>
          <p:cNvSpPr>
            <a:spLocks noGrp="1"/>
          </p:cNvSpPr>
          <p:nvPr>
            <p:ph type="dt" sz="half" idx="10"/>
          </p:nvPr>
        </p:nvSpPr>
        <p:spPr>
          <a:xfrm>
            <a:off x="4692488" y="6356354"/>
            <a:ext cx="2743200" cy="365125"/>
          </a:xfrm>
          <a:prstGeom prst="rect">
            <a:avLst/>
          </a:prstGeom>
        </p:spPr>
        <p:txBody>
          <a:bodyPr/>
          <a:lstStyle/>
          <a:p>
            <a:fld id="{1A89A1B2-4599-43F1-BFBC-2F2E24A5D6A1}" type="datetimeFigureOut">
              <a:rPr lang="en-ID" smtClean="0"/>
              <a:t>28/03/2022</a:t>
            </a:fld>
            <a:endParaRPr lang="en-ID"/>
          </a:p>
        </p:txBody>
      </p:sp>
      <p:sp>
        <p:nvSpPr>
          <p:cNvPr id="4" name="Footer Placeholder 3">
            <a:extLst>
              <a:ext uri="{FF2B5EF4-FFF2-40B4-BE49-F238E27FC236}">
                <a16:creationId xmlns:a16="http://schemas.microsoft.com/office/drawing/2014/main" id="{5FF38732-6303-48FF-AEA3-BE56B309BF3E}"/>
              </a:ext>
            </a:extLst>
          </p:cNvPr>
          <p:cNvSpPr>
            <a:spLocks noGrp="1"/>
          </p:cNvSpPr>
          <p:nvPr>
            <p:ph type="ftr" sz="quarter" idx="11"/>
          </p:nvPr>
        </p:nvSpPr>
        <p:spPr>
          <a:xfrm>
            <a:off x="5448405" y="6541080"/>
            <a:ext cx="4114800" cy="365125"/>
          </a:xfrm>
        </p:spPr>
        <p:txBody>
          <a:bodyPr/>
          <a:lstStyle/>
          <a:p>
            <a:endParaRPr lang="en-ID"/>
          </a:p>
        </p:txBody>
      </p:sp>
      <p:sp>
        <p:nvSpPr>
          <p:cNvPr id="23" name="Text Placeholder 10">
            <a:extLst>
              <a:ext uri="{FF2B5EF4-FFF2-40B4-BE49-F238E27FC236}">
                <a16:creationId xmlns:a16="http://schemas.microsoft.com/office/drawing/2014/main" id="{3C78A295-E56E-4E74-959E-B88E8648A621}"/>
              </a:ext>
            </a:extLst>
          </p:cNvPr>
          <p:cNvSpPr>
            <a:spLocks noGrp="1"/>
          </p:cNvSpPr>
          <p:nvPr>
            <p:ph type="body" sz="quarter" idx="26" hasCustomPrompt="1"/>
          </p:nvPr>
        </p:nvSpPr>
        <p:spPr>
          <a:xfrm>
            <a:off x="5091499" y="4352929"/>
            <a:ext cx="2277980" cy="825662"/>
          </a:xfrm>
        </p:spPr>
        <p:txBody>
          <a:bodyPr anchor="ctr">
            <a:noAutofit/>
          </a:bodyPr>
          <a:lstStyle>
            <a:lvl1pPr marL="0" indent="0" algn="ctr">
              <a:buNone/>
              <a:defRPr sz="6600" b="1" spc="300">
                <a:solidFill>
                  <a:schemeClr val="accent1">
                    <a:lumMod val="20000"/>
                    <a:lumOff val="80000"/>
                  </a:schemeClr>
                </a:solidFill>
                <a:latin typeface="FoundersGroteskMedium"/>
              </a:defRPr>
            </a:lvl1pPr>
          </a:lstStyle>
          <a:p>
            <a:pPr lvl="0"/>
            <a:r>
              <a:rPr lang="en-US" dirty="0"/>
              <a:t>XX</a:t>
            </a:r>
            <a:endParaRPr lang="en-ID" dirty="0"/>
          </a:p>
        </p:txBody>
      </p:sp>
      <p:sp>
        <p:nvSpPr>
          <p:cNvPr id="24" name="Text Placeholder 10">
            <a:extLst>
              <a:ext uri="{FF2B5EF4-FFF2-40B4-BE49-F238E27FC236}">
                <a16:creationId xmlns:a16="http://schemas.microsoft.com/office/drawing/2014/main" id="{D4B227C9-F397-4047-9669-F0A97AD66AC0}"/>
              </a:ext>
            </a:extLst>
          </p:cNvPr>
          <p:cNvSpPr>
            <a:spLocks noGrp="1"/>
          </p:cNvSpPr>
          <p:nvPr>
            <p:ph type="body" sz="quarter" idx="27" hasCustomPrompt="1"/>
          </p:nvPr>
        </p:nvSpPr>
        <p:spPr>
          <a:xfrm>
            <a:off x="8132287" y="4352929"/>
            <a:ext cx="2277980" cy="825662"/>
          </a:xfrm>
        </p:spPr>
        <p:txBody>
          <a:bodyPr anchor="ctr">
            <a:noAutofit/>
          </a:bodyPr>
          <a:lstStyle>
            <a:lvl1pPr marL="0" indent="0" algn="ctr">
              <a:buNone/>
              <a:defRPr sz="6600" b="1" spc="300">
                <a:solidFill>
                  <a:schemeClr val="accent1">
                    <a:lumMod val="20000"/>
                    <a:lumOff val="80000"/>
                  </a:schemeClr>
                </a:solidFill>
                <a:latin typeface="FoundersGroteskMedium"/>
              </a:defRPr>
            </a:lvl1pPr>
          </a:lstStyle>
          <a:p>
            <a:pPr lvl="0"/>
            <a:r>
              <a:rPr lang="en-US" dirty="0"/>
              <a:t>XX</a:t>
            </a:r>
            <a:endParaRPr lang="en-ID" dirty="0"/>
          </a:p>
        </p:txBody>
      </p:sp>
      <p:sp>
        <p:nvSpPr>
          <p:cNvPr id="25" name="Text Placeholder 10">
            <a:extLst>
              <a:ext uri="{FF2B5EF4-FFF2-40B4-BE49-F238E27FC236}">
                <a16:creationId xmlns:a16="http://schemas.microsoft.com/office/drawing/2014/main" id="{CCE0CD34-606F-423F-9676-333D212C91B2}"/>
              </a:ext>
            </a:extLst>
          </p:cNvPr>
          <p:cNvSpPr>
            <a:spLocks noGrp="1"/>
          </p:cNvSpPr>
          <p:nvPr>
            <p:ph type="body" sz="quarter" idx="24" hasCustomPrompt="1"/>
          </p:nvPr>
        </p:nvSpPr>
        <p:spPr>
          <a:xfrm>
            <a:off x="5091499" y="2657479"/>
            <a:ext cx="2277980" cy="825662"/>
          </a:xfrm>
        </p:spPr>
        <p:txBody>
          <a:bodyPr anchor="ctr">
            <a:noAutofit/>
          </a:bodyPr>
          <a:lstStyle>
            <a:lvl1pPr marL="0" indent="0" algn="ctr">
              <a:buNone/>
              <a:defRPr sz="6600" b="1" spc="300">
                <a:solidFill>
                  <a:schemeClr val="accent1">
                    <a:lumMod val="20000"/>
                    <a:lumOff val="80000"/>
                  </a:schemeClr>
                </a:solidFill>
                <a:latin typeface="FoundersGroteskMedium"/>
              </a:defRPr>
            </a:lvl1pPr>
          </a:lstStyle>
          <a:p>
            <a:pPr lvl="0"/>
            <a:r>
              <a:rPr lang="en-US" dirty="0"/>
              <a:t>XX</a:t>
            </a:r>
            <a:endParaRPr lang="en-ID" dirty="0"/>
          </a:p>
        </p:txBody>
      </p:sp>
      <p:sp>
        <p:nvSpPr>
          <p:cNvPr id="26" name="Text Placeholder 10">
            <a:extLst>
              <a:ext uri="{FF2B5EF4-FFF2-40B4-BE49-F238E27FC236}">
                <a16:creationId xmlns:a16="http://schemas.microsoft.com/office/drawing/2014/main" id="{49E2E6FE-D0ED-41B2-87A2-CE52C4C672A1}"/>
              </a:ext>
            </a:extLst>
          </p:cNvPr>
          <p:cNvSpPr>
            <a:spLocks noGrp="1"/>
          </p:cNvSpPr>
          <p:nvPr>
            <p:ph type="body" sz="quarter" idx="23" hasCustomPrompt="1"/>
          </p:nvPr>
        </p:nvSpPr>
        <p:spPr>
          <a:xfrm>
            <a:off x="8132287" y="955356"/>
            <a:ext cx="2277980" cy="825662"/>
          </a:xfrm>
        </p:spPr>
        <p:txBody>
          <a:bodyPr anchor="ctr">
            <a:noAutofit/>
          </a:bodyPr>
          <a:lstStyle>
            <a:lvl1pPr marL="0" indent="0" algn="ctr">
              <a:buNone/>
              <a:defRPr sz="6600" b="1" spc="300">
                <a:solidFill>
                  <a:schemeClr val="accent1">
                    <a:lumMod val="20000"/>
                    <a:lumOff val="80000"/>
                  </a:schemeClr>
                </a:solidFill>
                <a:latin typeface="FoundersGroteskMedium"/>
              </a:defRPr>
            </a:lvl1pPr>
          </a:lstStyle>
          <a:p>
            <a:pPr lvl="0"/>
            <a:r>
              <a:rPr lang="en-US" dirty="0"/>
              <a:t>XX</a:t>
            </a:r>
            <a:endParaRPr lang="en-ID" dirty="0"/>
          </a:p>
        </p:txBody>
      </p:sp>
      <p:sp>
        <p:nvSpPr>
          <p:cNvPr id="27" name="Text Placeholder 10">
            <a:extLst>
              <a:ext uri="{FF2B5EF4-FFF2-40B4-BE49-F238E27FC236}">
                <a16:creationId xmlns:a16="http://schemas.microsoft.com/office/drawing/2014/main" id="{FC595910-B819-4609-A066-3D0D60CFFFCC}"/>
              </a:ext>
            </a:extLst>
          </p:cNvPr>
          <p:cNvSpPr>
            <a:spLocks noGrp="1"/>
          </p:cNvSpPr>
          <p:nvPr>
            <p:ph type="body" sz="quarter" idx="25" hasCustomPrompt="1"/>
          </p:nvPr>
        </p:nvSpPr>
        <p:spPr>
          <a:xfrm>
            <a:off x="8132287" y="2657479"/>
            <a:ext cx="2277980" cy="825662"/>
          </a:xfrm>
        </p:spPr>
        <p:txBody>
          <a:bodyPr anchor="ctr">
            <a:noAutofit/>
          </a:bodyPr>
          <a:lstStyle>
            <a:lvl1pPr marL="0" indent="0" algn="ctr">
              <a:buNone/>
              <a:defRPr sz="6600" b="1" spc="300">
                <a:solidFill>
                  <a:schemeClr val="accent1">
                    <a:lumMod val="20000"/>
                    <a:lumOff val="80000"/>
                  </a:schemeClr>
                </a:solidFill>
                <a:latin typeface="FoundersGroteskMedium"/>
              </a:defRPr>
            </a:lvl1pPr>
          </a:lstStyle>
          <a:p>
            <a:pPr lvl="0"/>
            <a:r>
              <a:rPr lang="en-US" dirty="0"/>
              <a:t>XX</a:t>
            </a:r>
            <a:endParaRPr lang="en-ID" dirty="0"/>
          </a:p>
        </p:txBody>
      </p:sp>
      <p:sp>
        <p:nvSpPr>
          <p:cNvPr id="28" name="Text Placeholder 10">
            <a:extLst>
              <a:ext uri="{FF2B5EF4-FFF2-40B4-BE49-F238E27FC236}">
                <a16:creationId xmlns:a16="http://schemas.microsoft.com/office/drawing/2014/main" id="{0EE7605F-CD13-49C8-84E6-D260A0699EB7}"/>
              </a:ext>
            </a:extLst>
          </p:cNvPr>
          <p:cNvSpPr>
            <a:spLocks noGrp="1"/>
          </p:cNvSpPr>
          <p:nvPr>
            <p:ph type="body" sz="quarter" idx="22" hasCustomPrompt="1"/>
          </p:nvPr>
        </p:nvSpPr>
        <p:spPr>
          <a:xfrm>
            <a:off x="5091499" y="955356"/>
            <a:ext cx="2277980" cy="825662"/>
          </a:xfrm>
        </p:spPr>
        <p:txBody>
          <a:bodyPr anchor="ctr">
            <a:noAutofit/>
          </a:bodyPr>
          <a:lstStyle>
            <a:lvl1pPr marL="0" indent="0" algn="ctr">
              <a:buNone/>
              <a:defRPr sz="6600" b="1" spc="300">
                <a:solidFill>
                  <a:schemeClr val="accent1">
                    <a:lumMod val="20000"/>
                    <a:lumOff val="80000"/>
                  </a:schemeClr>
                </a:solidFill>
                <a:latin typeface="FoundersGroteskMedium"/>
              </a:defRPr>
            </a:lvl1pPr>
          </a:lstStyle>
          <a:p>
            <a:pPr lvl="0"/>
            <a:r>
              <a:rPr lang="en-US" dirty="0"/>
              <a:t>XX</a:t>
            </a:r>
            <a:endParaRPr lang="en-ID" dirty="0"/>
          </a:p>
        </p:txBody>
      </p:sp>
      <p:sp>
        <p:nvSpPr>
          <p:cNvPr id="29" name="Google Shape;113;p3">
            <a:extLst>
              <a:ext uri="{FF2B5EF4-FFF2-40B4-BE49-F238E27FC236}">
                <a16:creationId xmlns:a16="http://schemas.microsoft.com/office/drawing/2014/main" id="{A33FE99E-7951-469A-81B6-17B9771A8114}"/>
              </a:ext>
            </a:extLst>
          </p:cNvPr>
          <p:cNvSpPr/>
          <p:nvPr userDrawn="1"/>
        </p:nvSpPr>
        <p:spPr>
          <a:xfrm>
            <a:off x="6410043" y="3758567"/>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Text Placeholder 73">
            <a:extLst>
              <a:ext uri="{FF2B5EF4-FFF2-40B4-BE49-F238E27FC236}">
                <a16:creationId xmlns:a16="http://schemas.microsoft.com/office/drawing/2014/main" id="{DC1D669D-4DF8-46FA-BAF3-CDA051FB0035}"/>
              </a:ext>
            </a:extLst>
          </p:cNvPr>
          <p:cNvSpPr>
            <a:spLocks noGrp="1"/>
          </p:cNvSpPr>
          <p:nvPr>
            <p:ph type="body" sz="quarter" idx="28"/>
          </p:nvPr>
        </p:nvSpPr>
        <p:spPr>
          <a:xfrm>
            <a:off x="6063091" y="1675819"/>
            <a:ext cx="2635600" cy="817600"/>
          </a:xfrm>
        </p:spPr>
        <p:txBody>
          <a:bodyPr>
            <a:normAutofit/>
          </a:bodyPr>
          <a:lstStyle>
            <a:lvl1pPr marL="0" indent="0" algn="l">
              <a:lnSpc>
                <a:spcPct val="130000"/>
              </a:lnSpc>
              <a:buNone/>
              <a:defRPr sz="1400">
                <a:solidFill>
                  <a:schemeClr val="tx1"/>
                </a:solidFill>
              </a:defRPr>
            </a:lvl1pPr>
          </a:lstStyle>
          <a:p>
            <a:pPr lvl="0"/>
            <a:endParaRPr lang="en-ID" dirty="0"/>
          </a:p>
        </p:txBody>
      </p:sp>
      <p:sp>
        <p:nvSpPr>
          <p:cNvPr id="31" name="Text Placeholder 73">
            <a:extLst>
              <a:ext uri="{FF2B5EF4-FFF2-40B4-BE49-F238E27FC236}">
                <a16:creationId xmlns:a16="http://schemas.microsoft.com/office/drawing/2014/main" id="{3BCCC954-0D89-4819-BEE8-9876EB8BC4CA}"/>
              </a:ext>
            </a:extLst>
          </p:cNvPr>
          <p:cNvSpPr>
            <a:spLocks noGrp="1"/>
          </p:cNvSpPr>
          <p:nvPr>
            <p:ph type="body" sz="quarter" idx="29"/>
          </p:nvPr>
        </p:nvSpPr>
        <p:spPr>
          <a:xfrm>
            <a:off x="9103933" y="1675819"/>
            <a:ext cx="2635600" cy="817600"/>
          </a:xfrm>
        </p:spPr>
        <p:txBody>
          <a:bodyPr>
            <a:normAutofit/>
          </a:bodyPr>
          <a:lstStyle>
            <a:lvl1pPr marL="0" indent="0" algn="l">
              <a:lnSpc>
                <a:spcPct val="130000"/>
              </a:lnSpc>
              <a:buNone/>
              <a:defRPr sz="1400">
                <a:solidFill>
                  <a:schemeClr val="tx1"/>
                </a:solidFill>
              </a:defRPr>
            </a:lvl1pPr>
          </a:lstStyle>
          <a:p>
            <a:pPr lvl="0"/>
            <a:endParaRPr lang="en-ID" dirty="0"/>
          </a:p>
        </p:txBody>
      </p:sp>
      <p:sp>
        <p:nvSpPr>
          <p:cNvPr id="32" name="Text Placeholder 73">
            <a:extLst>
              <a:ext uri="{FF2B5EF4-FFF2-40B4-BE49-F238E27FC236}">
                <a16:creationId xmlns:a16="http://schemas.microsoft.com/office/drawing/2014/main" id="{E513C666-05CF-4456-ACD1-9945B4C11F59}"/>
              </a:ext>
            </a:extLst>
          </p:cNvPr>
          <p:cNvSpPr>
            <a:spLocks noGrp="1"/>
          </p:cNvSpPr>
          <p:nvPr>
            <p:ph type="body" sz="quarter" idx="30"/>
          </p:nvPr>
        </p:nvSpPr>
        <p:spPr>
          <a:xfrm>
            <a:off x="6063091" y="3389325"/>
            <a:ext cx="2635600" cy="817600"/>
          </a:xfrm>
        </p:spPr>
        <p:txBody>
          <a:bodyPr>
            <a:normAutofit/>
          </a:bodyPr>
          <a:lstStyle>
            <a:lvl1pPr marL="0" indent="0" algn="l">
              <a:lnSpc>
                <a:spcPct val="130000"/>
              </a:lnSpc>
              <a:buNone/>
              <a:defRPr sz="1400">
                <a:solidFill>
                  <a:schemeClr val="tx1"/>
                </a:solidFill>
              </a:defRPr>
            </a:lvl1pPr>
          </a:lstStyle>
          <a:p>
            <a:pPr lvl="0"/>
            <a:endParaRPr lang="en-ID" dirty="0"/>
          </a:p>
        </p:txBody>
      </p:sp>
      <p:sp>
        <p:nvSpPr>
          <p:cNvPr id="33" name="Text Placeholder 73">
            <a:extLst>
              <a:ext uri="{FF2B5EF4-FFF2-40B4-BE49-F238E27FC236}">
                <a16:creationId xmlns:a16="http://schemas.microsoft.com/office/drawing/2014/main" id="{9AD6DAFF-E0A1-43B9-9F48-7EFD3EC4618A}"/>
              </a:ext>
            </a:extLst>
          </p:cNvPr>
          <p:cNvSpPr>
            <a:spLocks noGrp="1"/>
          </p:cNvSpPr>
          <p:nvPr>
            <p:ph type="body" sz="quarter" idx="31"/>
          </p:nvPr>
        </p:nvSpPr>
        <p:spPr>
          <a:xfrm>
            <a:off x="9103933" y="3389325"/>
            <a:ext cx="2635600" cy="817600"/>
          </a:xfrm>
        </p:spPr>
        <p:txBody>
          <a:bodyPr>
            <a:normAutofit/>
          </a:bodyPr>
          <a:lstStyle>
            <a:lvl1pPr marL="0" indent="0" algn="l">
              <a:lnSpc>
                <a:spcPct val="130000"/>
              </a:lnSpc>
              <a:buNone/>
              <a:defRPr sz="1400">
                <a:solidFill>
                  <a:schemeClr val="tx1"/>
                </a:solidFill>
              </a:defRPr>
            </a:lvl1pPr>
          </a:lstStyle>
          <a:p>
            <a:pPr lvl="0"/>
            <a:endParaRPr lang="en-ID" dirty="0"/>
          </a:p>
        </p:txBody>
      </p:sp>
      <p:sp>
        <p:nvSpPr>
          <p:cNvPr id="34" name="Text Placeholder 73">
            <a:extLst>
              <a:ext uri="{FF2B5EF4-FFF2-40B4-BE49-F238E27FC236}">
                <a16:creationId xmlns:a16="http://schemas.microsoft.com/office/drawing/2014/main" id="{315AD6A0-DF15-4883-B948-8AAFF974C758}"/>
              </a:ext>
            </a:extLst>
          </p:cNvPr>
          <p:cNvSpPr>
            <a:spLocks noGrp="1"/>
          </p:cNvSpPr>
          <p:nvPr>
            <p:ph type="body" sz="quarter" idx="32"/>
          </p:nvPr>
        </p:nvSpPr>
        <p:spPr>
          <a:xfrm>
            <a:off x="6063091" y="5076713"/>
            <a:ext cx="2635600" cy="817600"/>
          </a:xfrm>
        </p:spPr>
        <p:txBody>
          <a:bodyPr>
            <a:normAutofit/>
          </a:bodyPr>
          <a:lstStyle>
            <a:lvl1pPr marL="0" indent="0" algn="l">
              <a:lnSpc>
                <a:spcPct val="130000"/>
              </a:lnSpc>
              <a:buNone/>
              <a:defRPr sz="1400">
                <a:solidFill>
                  <a:schemeClr val="tx1"/>
                </a:solidFill>
              </a:defRPr>
            </a:lvl1pPr>
          </a:lstStyle>
          <a:p>
            <a:pPr lvl="0"/>
            <a:endParaRPr lang="en-ID" dirty="0"/>
          </a:p>
        </p:txBody>
      </p:sp>
      <p:sp>
        <p:nvSpPr>
          <p:cNvPr id="35" name="Text Placeholder 73">
            <a:extLst>
              <a:ext uri="{FF2B5EF4-FFF2-40B4-BE49-F238E27FC236}">
                <a16:creationId xmlns:a16="http://schemas.microsoft.com/office/drawing/2014/main" id="{B49B50A2-5A94-4277-9245-021A0CACD13C}"/>
              </a:ext>
            </a:extLst>
          </p:cNvPr>
          <p:cNvSpPr>
            <a:spLocks noGrp="1"/>
          </p:cNvSpPr>
          <p:nvPr>
            <p:ph type="body" sz="quarter" idx="33"/>
          </p:nvPr>
        </p:nvSpPr>
        <p:spPr>
          <a:xfrm>
            <a:off x="9103933" y="5076713"/>
            <a:ext cx="2635600" cy="817600"/>
          </a:xfrm>
        </p:spPr>
        <p:txBody>
          <a:bodyPr>
            <a:normAutofit/>
          </a:bodyPr>
          <a:lstStyle>
            <a:lvl1pPr marL="0" indent="0" algn="l">
              <a:lnSpc>
                <a:spcPct val="130000"/>
              </a:lnSpc>
              <a:buNone/>
              <a:defRPr sz="1400">
                <a:solidFill>
                  <a:schemeClr val="tx1"/>
                </a:solidFill>
              </a:defRPr>
            </a:lvl1pPr>
          </a:lstStyle>
          <a:p>
            <a:pPr lvl="0"/>
            <a:endParaRPr lang="en-ID" dirty="0"/>
          </a:p>
        </p:txBody>
      </p:sp>
      <p:sp>
        <p:nvSpPr>
          <p:cNvPr id="36" name="Text Placeholder 73">
            <a:extLst>
              <a:ext uri="{FF2B5EF4-FFF2-40B4-BE49-F238E27FC236}">
                <a16:creationId xmlns:a16="http://schemas.microsoft.com/office/drawing/2014/main" id="{1EFB6C40-5B42-41CC-96EE-33541C9E36B2}"/>
              </a:ext>
            </a:extLst>
          </p:cNvPr>
          <p:cNvSpPr>
            <a:spLocks noGrp="1"/>
          </p:cNvSpPr>
          <p:nvPr>
            <p:ph type="body" sz="quarter" idx="34"/>
          </p:nvPr>
        </p:nvSpPr>
        <p:spPr>
          <a:xfrm>
            <a:off x="6063091" y="1325068"/>
            <a:ext cx="2635600" cy="365125"/>
          </a:xfrm>
        </p:spPr>
        <p:txBody>
          <a:bodyPr>
            <a:noAutofit/>
          </a:bodyPr>
          <a:lstStyle>
            <a:lvl1pPr marL="0" indent="0" algn="l">
              <a:lnSpc>
                <a:spcPct val="130000"/>
              </a:lnSpc>
              <a:buNone/>
              <a:defRPr sz="1600" b="1">
                <a:solidFill>
                  <a:schemeClr val="tx1"/>
                </a:solidFill>
                <a:latin typeface="+mj-lt"/>
              </a:defRPr>
            </a:lvl1pPr>
          </a:lstStyle>
          <a:p>
            <a:pPr lvl="0"/>
            <a:endParaRPr lang="en-ID" dirty="0"/>
          </a:p>
        </p:txBody>
      </p:sp>
      <p:sp>
        <p:nvSpPr>
          <p:cNvPr id="37" name="Text Placeholder 73">
            <a:extLst>
              <a:ext uri="{FF2B5EF4-FFF2-40B4-BE49-F238E27FC236}">
                <a16:creationId xmlns:a16="http://schemas.microsoft.com/office/drawing/2014/main" id="{8678CD21-A865-479F-8218-D697811BAE74}"/>
              </a:ext>
            </a:extLst>
          </p:cNvPr>
          <p:cNvSpPr>
            <a:spLocks noGrp="1"/>
          </p:cNvSpPr>
          <p:nvPr>
            <p:ph type="body" sz="quarter" idx="35"/>
          </p:nvPr>
        </p:nvSpPr>
        <p:spPr>
          <a:xfrm>
            <a:off x="9103933" y="1325068"/>
            <a:ext cx="2635600" cy="365125"/>
          </a:xfrm>
        </p:spPr>
        <p:txBody>
          <a:bodyPr>
            <a:noAutofit/>
          </a:bodyPr>
          <a:lstStyle>
            <a:lvl1pPr marL="0" indent="0" algn="l">
              <a:lnSpc>
                <a:spcPct val="130000"/>
              </a:lnSpc>
              <a:buNone/>
              <a:defRPr sz="1600" b="1">
                <a:solidFill>
                  <a:schemeClr val="tx1"/>
                </a:solidFill>
                <a:latin typeface="+mj-lt"/>
              </a:defRPr>
            </a:lvl1pPr>
          </a:lstStyle>
          <a:p>
            <a:pPr lvl="0"/>
            <a:endParaRPr lang="en-ID" dirty="0"/>
          </a:p>
        </p:txBody>
      </p:sp>
      <p:sp>
        <p:nvSpPr>
          <p:cNvPr id="38" name="Text Placeholder 73">
            <a:extLst>
              <a:ext uri="{FF2B5EF4-FFF2-40B4-BE49-F238E27FC236}">
                <a16:creationId xmlns:a16="http://schemas.microsoft.com/office/drawing/2014/main" id="{907BD6EB-62CA-4C64-8B80-112CCF646856}"/>
              </a:ext>
            </a:extLst>
          </p:cNvPr>
          <p:cNvSpPr>
            <a:spLocks noGrp="1"/>
          </p:cNvSpPr>
          <p:nvPr>
            <p:ph type="body" sz="quarter" idx="36"/>
          </p:nvPr>
        </p:nvSpPr>
        <p:spPr>
          <a:xfrm>
            <a:off x="6063091" y="3038574"/>
            <a:ext cx="2635600" cy="365125"/>
          </a:xfrm>
        </p:spPr>
        <p:txBody>
          <a:bodyPr>
            <a:noAutofit/>
          </a:bodyPr>
          <a:lstStyle>
            <a:lvl1pPr marL="0" indent="0" algn="l">
              <a:lnSpc>
                <a:spcPct val="130000"/>
              </a:lnSpc>
              <a:buNone/>
              <a:defRPr sz="1600" b="1">
                <a:solidFill>
                  <a:schemeClr val="tx1"/>
                </a:solidFill>
                <a:latin typeface="+mj-lt"/>
              </a:defRPr>
            </a:lvl1pPr>
          </a:lstStyle>
          <a:p>
            <a:pPr lvl="0"/>
            <a:endParaRPr lang="en-ID" dirty="0"/>
          </a:p>
        </p:txBody>
      </p:sp>
      <p:sp>
        <p:nvSpPr>
          <p:cNvPr id="39" name="Text Placeholder 73">
            <a:extLst>
              <a:ext uri="{FF2B5EF4-FFF2-40B4-BE49-F238E27FC236}">
                <a16:creationId xmlns:a16="http://schemas.microsoft.com/office/drawing/2014/main" id="{93283D7A-C06C-4D4A-9876-43580F24B88C}"/>
              </a:ext>
            </a:extLst>
          </p:cNvPr>
          <p:cNvSpPr>
            <a:spLocks noGrp="1"/>
          </p:cNvSpPr>
          <p:nvPr>
            <p:ph type="body" sz="quarter" idx="37"/>
          </p:nvPr>
        </p:nvSpPr>
        <p:spPr>
          <a:xfrm>
            <a:off x="9103933" y="3038574"/>
            <a:ext cx="2635600" cy="365125"/>
          </a:xfrm>
        </p:spPr>
        <p:txBody>
          <a:bodyPr>
            <a:noAutofit/>
          </a:bodyPr>
          <a:lstStyle>
            <a:lvl1pPr marL="0" indent="0" algn="l">
              <a:lnSpc>
                <a:spcPct val="130000"/>
              </a:lnSpc>
              <a:buNone/>
              <a:defRPr sz="1600" b="1">
                <a:solidFill>
                  <a:schemeClr val="tx1"/>
                </a:solidFill>
                <a:latin typeface="+mj-lt"/>
              </a:defRPr>
            </a:lvl1pPr>
          </a:lstStyle>
          <a:p>
            <a:pPr lvl="0"/>
            <a:endParaRPr lang="en-ID" dirty="0"/>
          </a:p>
        </p:txBody>
      </p:sp>
      <p:sp>
        <p:nvSpPr>
          <p:cNvPr id="40" name="Text Placeholder 73">
            <a:extLst>
              <a:ext uri="{FF2B5EF4-FFF2-40B4-BE49-F238E27FC236}">
                <a16:creationId xmlns:a16="http://schemas.microsoft.com/office/drawing/2014/main" id="{B232DB0E-D9BB-4C0B-B1C3-F706EA70B0CA}"/>
              </a:ext>
            </a:extLst>
          </p:cNvPr>
          <p:cNvSpPr>
            <a:spLocks noGrp="1"/>
          </p:cNvSpPr>
          <p:nvPr>
            <p:ph type="body" sz="quarter" idx="38"/>
          </p:nvPr>
        </p:nvSpPr>
        <p:spPr>
          <a:xfrm>
            <a:off x="6063091" y="4725962"/>
            <a:ext cx="2635600" cy="365125"/>
          </a:xfrm>
        </p:spPr>
        <p:txBody>
          <a:bodyPr>
            <a:noAutofit/>
          </a:bodyPr>
          <a:lstStyle>
            <a:lvl1pPr marL="0" indent="0" algn="l">
              <a:lnSpc>
                <a:spcPct val="130000"/>
              </a:lnSpc>
              <a:buNone/>
              <a:defRPr sz="1600" b="1">
                <a:solidFill>
                  <a:schemeClr val="tx1"/>
                </a:solidFill>
                <a:latin typeface="+mj-lt"/>
              </a:defRPr>
            </a:lvl1pPr>
          </a:lstStyle>
          <a:p>
            <a:pPr lvl="0"/>
            <a:endParaRPr lang="en-ID" dirty="0"/>
          </a:p>
        </p:txBody>
      </p:sp>
      <p:sp>
        <p:nvSpPr>
          <p:cNvPr id="41" name="Text Placeholder 73">
            <a:extLst>
              <a:ext uri="{FF2B5EF4-FFF2-40B4-BE49-F238E27FC236}">
                <a16:creationId xmlns:a16="http://schemas.microsoft.com/office/drawing/2014/main" id="{5BC8E0EB-F6F9-4DD5-A31A-D70E1E4DE7C4}"/>
              </a:ext>
            </a:extLst>
          </p:cNvPr>
          <p:cNvSpPr>
            <a:spLocks noGrp="1"/>
          </p:cNvSpPr>
          <p:nvPr>
            <p:ph type="body" sz="quarter" idx="39"/>
          </p:nvPr>
        </p:nvSpPr>
        <p:spPr>
          <a:xfrm>
            <a:off x="9103933" y="4725962"/>
            <a:ext cx="2635600" cy="365125"/>
          </a:xfrm>
        </p:spPr>
        <p:txBody>
          <a:bodyPr>
            <a:noAutofit/>
          </a:bodyPr>
          <a:lstStyle>
            <a:lvl1pPr marL="0" indent="0" algn="l">
              <a:lnSpc>
                <a:spcPct val="130000"/>
              </a:lnSpc>
              <a:buNone/>
              <a:defRPr sz="1600" b="1">
                <a:solidFill>
                  <a:schemeClr val="tx1"/>
                </a:solidFill>
                <a:latin typeface="+mj-lt"/>
              </a:defRPr>
            </a:lvl1pPr>
          </a:lstStyle>
          <a:p>
            <a:pPr lvl="0"/>
            <a:endParaRPr lang="en-ID" dirty="0"/>
          </a:p>
        </p:txBody>
      </p:sp>
      <p:sp>
        <p:nvSpPr>
          <p:cNvPr id="43" name="Freeform: Shape 42">
            <a:extLst>
              <a:ext uri="{FF2B5EF4-FFF2-40B4-BE49-F238E27FC236}">
                <a16:creationId xmlns:a16="http://schemas.microsoft.com/office/drawing/2014/main" id="{460D7E15-32AA-49B7-9DBD-43809E9853D7}"/>
              </a:ext>
            </a:extLst>
          </p:cNvPr>
          <p:cNvSpPr/>
          <p:nvPr userDrawn="1"/>
        </p:nvSpPr>
        <p:spPr>
          <a:xfrm>
            <a:off x="2" y="881"/>
            <a:ext cx="49657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rtl="0"/>
            <a:endParaRPr lang="en-ID" sz="1800"/>
          </a:p>
        </p:txBody>
      </p:sp>
      <p:sp>
        <p:nvSpPr>
          <p:cNvPr id="46" name="Freeform: Shape 45">
            <a:extLst>
              <a:ext uri="{FF2B5EF4-FFF2-40B4-BE49-F238E27FC236}">
                <a16:creationId xmlns:a16="http://schemas.microsoft.com/office/drawing/2014/main" id="{3195C5A8-CDE3-4C5B-A804-B0113E18ECAF}"/>
              </a:ext>
            </a:extLst>
          </p:cNvPr>
          <p:cNvSpPr/>
          <p:nvPr userDrawn="1"/>
        </p:nvSpPr>
        <p:spPr>
          <a:xfrm>
            <a:off x="4061898" y="339853"/>
            <a:ext cx="903804" cy="926972"/>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endParaRPr lang="en-ID" sz="1800"/>
          </a:p>
        </p:txBody>
      </p:sp>
      <p:sp>
        <p:nvSpPr>
          <p:cNvPr id="47" name="Freeform: Shape 46">
            <a:extLst>
              <a:ext uri="{FF2B5EF4-FFF2-40B4-BE49-F238E27FC236}">
                <a16:creationId xmlns:a16="http://schemas.microsoft.com/office/drawing/2014/main" id="{FA217398-820D-4C80-9314-42A9E5BAB90C}"/>
              </a:ext>
            </a:extLst>
          </p:cNvPr>
          <p:cNvSpPr/>
          <p:nvPr userDrawn="1"/>
        </p:nvSpPr>
        <p:spPr>
          <a:xfrm>
            <a:off x="1" y="163291"/>
            <a:ext cx="4779291" cy="926971"/>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48" name="Freeform: Shape 47">
            <a:extLst>
              <a:ext uri="{FF2B5EF4-FFF2-40B4-BE49-F238E27FC236}">
                <a16:creationId xmlns:a16="http://schemas.microsoft.com/office/drawing/2014/main" id="{6A4F878D-6DAD-4742-A604-08E4A4517018}"/>
              </a:ext>
            </a:extLst>
          </p:cNvPr>
          <p:cNvSpPr/>
          <p:nvPr userDrawn="1"/>
        </p:nvSpPr>
        <p:spPr>
          <a:xfrm>
            <a:off x="4061896" y="1099091"/>
            <a:ext cx="734341" cy="15449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endParaRPr lang="en-ID" sz="1800"/>
          </a:p>
        </p:txBody>
      </p:sp>
      <p:sp>
        <p:nvSpPr>
          <p:cNvPr id="49" name="Title 1">
            <a:extLst>
              <a:ext uri="{FF2B5EF4-FFF2-40B4-BE49-F238E27FC236}">
                <a16:creationId xmlns:a16="http://schemas.microsoft.com/office/drawing/2014/main" id="{3520C303-B91A-465A-A7F7-A090A75664AE}"/>
              </a:ext>
            </a:extLst>
          </p:cNvPr>
          <p:cNvSpPr>
            <a:spLocks noGrp="1"/>
          </p:cNvSpPr>
          <p:nvPr userDrawn="1">
            <p:ph type="title" hasCustomPrompt="1"/>
          </p:nvPr>
        </p:nvSpPr>
        <p:spPr>
          <a:xfrm>
            <a:off x="238128" y="277602"/>
            <a:ext cx="4328577" cy="677754"/>
          </a:xfrm>
        </p:spPr>
        <p:txBody>
          <a:bodyPr>
            <a:normAutofit/>
          </a:bodyPr>
          <a:lstStyle>
            <a:lvl1pPr algn="l">
              <a:defRPr sz="2800" b="1" i="0">
                <a:solidFill>
                  <a:schemeClr val="bg1"/>
                </a:solidFill>
              </a:defRPr>
            </a:lvl1pPr>
          </a:lstStyle>
          <a:p>
            <a:r>
              <a:rPr lang="en-US" dirty="0"/>
              <a:t>CONTENT HERE</a:t>
            </a:r>
            <a:endParaRPr lang="en-ID" dirty="0"/>
          </a:p>
        </p:txBody>
      </p:sp>
      <p:sp>
        <p:nvSpPr>
          <p:cNvPr id="50" name="Picture Placeholder 49">
            <a:extLst>
              <a:ext uri="{FF2B5EF4-FFF2-40B4-BE49-F238E27FC236}">
                <a16:creationId xmlns:a16="http://schemas.microsoft.com/office/drawing/2014/main" id="{EE41FFA3-492B-4787-A66C-8C616A108107}"/>
              </a:ext>
            </a:extLst>
          </p:cNvPr>
          <p:cNvSpPr>
            <a:spLocks noGrp="1"/>
          </p:cNvSpPr>
          <p:nvPr userDrawn="1">
            <p:ph type="pic" sz="quarter" idx="40"/>
          </p:nvPr>
        </p:nvSpPr>
        <p:spPr>
          <a:xfrm>
            <a:off x="2" y="1083639"/>
            <a:ext cx="4991100" cy="5774363"/>
          </a:xfrm>
          <a:custGeom>
            <a:avLst/>
            <a:gdLst>
              <a:gd name="connsiteX0" fmla="*/ 0 w 4991100"/>
              <a:gd name="connsiteY0" fmla="*/ 0 h 5774363"/>
              <a:gd name="connsiteX1" fmla="*/ 4061896 w 4991100"/>
              <a:gd name="connsiteY1" fmla="*/ 0 h 5774363"/>
              <a:gd name="connsiteX2" fmla="*/ 4061896 w 4991100"/>
              <a:gd name="connsiteY2" fmla="*/ 2207 h 5774363"/>
              <a:gd name="connsiteX3" fmla="*/ 4061896 w 4991100"/>
              <a:gd name="connsiteY3" fmla="*/ 176567 h 5774363"/>
              <a:gd name="connsiteX4" fmla="*/ 4991100 w 4991100"/>
              <a:gd name="connsiteY4" fmla="*/ 176567 h 5774363"/>
              <a:gd name="connsiteX5" fmla="*/ 4991100 w 4991100"/>
              <a:gd name="connsiteY5" fmla="*/ 5774363 h 5774363"/>
              <a:gd name="connsiteX6" fmla="*/ 0 w 4991100"/>
              <a:gd name="connsiteY6" fmla="*/ 5774363 h 577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1100" h="5774363">
                <a:moveTo>
                  <a:pt x="0" y="0"/>
                </a:moveTo>
                <a:lnTo>
                  <a:pt x="4061896" y="0"/>
                </a:lnTo>
                <a:lnTo>
                  <a:pt x="4061896" y="2207"/>
                </a:lnTo>
                <a:lnTo>
                  <a:pt x="4061896" y="176567"/>
                </a:lnTo>
                <a:lnTo>
                  <a:pt x="4991100" y="176567"/>
                </a:lnTo>
                <a:lnTo>
                  <a:pt x="4991100" y="5774363"/>
                </a:lnTo>
                <a:lnTo>
                  <a:pt x="0" y="5774363"/>
                </a:lnTo>
                <a:close/>
              </a:path>
            </a:pathLst>
          </a:custGeom>
        </p:spPr>
        <p:txBody>
          <a:bodyPr wrap="square">
            <a:noAutofit/>
          </a:bodyPr>
          <a:lstStyle>
            <a:lvl1pPr rtl="0">
              <a:defRPr/>
            </a:lvl1pPr>
          </a:lstStyle>
          <a:p>
            <a:endParaRPr lang="en-ID"/>
          </a:p>
        </p:txBody>
      </p:sp>
      <p:sp>
        <p:nvSpPr>
          <p:cNvPr id="42" name="Rectangle 41">
            <a:extLst>
              <a:ext uri="{FF2B5EF4-FFF2-40B4-BE49-F238E27FC236}">
                <a16:creationId xmlns:a16="http://schemas.microsoft.com/office/drawing/2014/main" id="{9D8BB8E5-B5C8-4711-A5B3-A44BEF0CE290}"/>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51" name="TextBox 50">
            <a:extLst>
              <a:ext uri="{FF2B5EF4-FFF2-40B4-BE49-F238E27FC236}">
                <a16:creationId xmlns:a16="http://schemas.microsoft.com/office/drawing/2014/main" id="{05E47784-BC96-4509-8A2C-FC80A73E8820}"/>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250568631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41898A1-C6CF-4883-A57D-D641DFCDC61F}"/>
              </a:ext>
            </a:extLst>
          </p:cNvPr>
          <p:cNvSpPr/>
          <p:nvPr userDrawn="1"/>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3"/>
          </a:solidFill>
          <a:ln w="9525" cap="flat">
            <a:noFill/>
            <a:prstDash val="solid"/>
            <a:miter/>
          </a:ln>
        </p:spPr>
        <p:txBody>
          <a:bodyPr rtlCol="0" anchor="ctr"/>
          <a:lstStyle/>
          <a:p>
            <a:pPr rtl="0"/>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7241263" y="217848"/>
            <a:ext cx="4712615" cy="817850"/>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34" name="Title 1">
            <a:extLst>
              <a:ext uri="{FF2B5EF4-FFF2-40B4-BE49-F238E27FC236}">
                <a16:creationId xmlns:a16="http://schemas.microsoft.com/office/drawing/2014/main" id="{6554EE0C-C9B9-482D-9B7C-78BC591BD152}"/>
              </a:ext>
            </a:extLst>
          </p:cNvPr>
          <p:cNvSpPr>
            <a:spLocks noGrp="1"/>
          </p:cNvSpPr>
          <p:nvPr>
            <p:ph type="title" hasCustomPrompt="1"/>
          </p:nvPr>
        </p:nvSpPr>
        <p:spPr>
          <a:xfrm>
            <a:off x="7412713" y="277602"/>
            <a:ext cx="4328577" cy="677754"/>
          </a:xfrm>
        </p:spPr>
        <p:txBody>
          <a:bodyPr>
            <a:normAutofit/>
          </a:bodyPr>
          <a:lstStyle>
            <a:lvl1pPr algn="r">
              <a:defRPr sz="2800" b="1" i="0">
                <a:solidFill>
                  <a:schemeClr val="bg1"/>
                </a:solidFill>
                <a:latin typeface="+mj-lt"/>
              </a:defRPr>
            </a:lvl1pPr>
          </a:lstStyle>
          <a:p>
            <a:r>
              <a:rPr lang="en-US" dirty="0"/>
              <a:t>CONTENT HERE</a:t>
            </a:r>
            <a:endParaRPr lang="en-ID" dirty="0"/>
          </a:p>
        </p:txBody>
      </p:sp>
      <p:sp>
        <p:nvSpPr>
          <p:cNvPr id="6" name="Rectangle 5">
            <a:extLst>
              <a:ext uri="{FF2B5EF4-FFF2-40B4-BE49-F238E27FC236}">
                <a16:creationId xmlns:a16="http://schemas.microsoft.com/office/drawing/2014/main" id="{4787D4B5-0CD4-4933-96F0-6492A86CC7F5}"/>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7" name="TextBox 6">
            <a:extLst>
              <a:ext uri="{FF2B5EF4-FFF2-40B4-BE49-F238E27FC236}">
                <a16:creationId xmlns:a16="http://schemas.microsoft.com/office/drawing/2014/main" id="{3FEA8ED0-2AC4-41EF-9B52-958A4F71E738}"/>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89265531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41898A1-C6CF-4883-A57D-D641DFCDC61F}"/>
              </a:ext>
            </a:extLst>
          </p:cNvPr>
          <p:cNvSpPr/>
          <p:nvPr userDrawn="1"/>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chemeClr val="accent3"/>
          </a:solidFill>
          <a:ln w="9525" cap="flat">
            <a:noFill/>
            <a:prstDash val="solid"/>
            <a:miter/>
          </a:ln>
        </p:spPr>
        <p:txBody>
          <a:bodyPr rtlCol="0" anchor="ctr"/>
          <a:lstStyle/>
          <a:p>
            <a:pPr rtl="0"/>
            <a:endParaRPr lang="en-ID" sz="1800"/>
          </a:p>
        </p:txBody>
      </p:sp>
      <p:sp>
        <p:nvSpPr>
          <p:cNvPr id="30" name="Freeform: Shape 29">
            <a:extLst>
              <a:ext uri="{FF2B5EF4-FFF2-40B4-BE49-F238E27FC236}">
                <a16:creationId xmlns:a16="http://schemas.microsoft.com/office/drawing/2014/main" id="{55611352-94DB-4598-AD1D-0C124E4186B0}"/>
              </a:ext>
            </a:extLst>
          </p:cNvPr>
          <p:cNvSpPr/>
          <p:nvPr userDrawn="1"/>
        </p:nvSpPr>
        <p:spPr>
          <a:xfrm>
            <a:off x="7241263" y="217848"/>
            <a:ext cx="4712615" cy="817850"/>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endParaRPr lang="en-ID" sz="1800" dirty="0"/>
          </a:p>
        </p:txBody>
      </p:sp>
      <p:sp>
        <p:nvSpPr>
          <p:cNvPr id="34" name="Title 1">
            <a:extLst>
              <a:ext uri="{FF2B5EF4-FFF2-40B4-BE49-F238E27FC236}">
                <a16:creationId xmlns:a16="http://schemas.microsoft.com/office/drawing/2014/main" id="{6554EE0C-C9B9-482D-9B7C-78BC591BD152}"/>
              </a:ext>
            </a:extLst>
          </p:cNvPr>
          <p:cNvSpPr>
            <a:spLocks noGrp="1"/>
          </p:cNvSpPr>
          <p:nvPr>
            <p:ph type="title" hasCustomPrompt="1"/>
          </p:nvPr>
        </p:nvSpPr>
        <p:spPr>
          <a:xfrm>
            <a:off x="7412713" y="277602"/>
            <a:ext cx="4328577" cy="677754"/>
          </a:xfrm>
        </p:spPr>
        <p:txBody>
          <a:bodyPr>
            <a:normAutofit/>
          </a:bodyPr>
          <a:lstStyle>
            <a:lvl1pPr algn="r">
              <a:defRPr sz="2800" b="1" i="0">
                <a:solidFill>
                  <a:schemeClr val="bg1"/>
                </a:solidFill>
                <a:latin typeface="+mj-lt"/>
              </a:defRPr>
            </a:lvl1pPr>
          </a:lstStyle>
          <a:p>
            <a:r>
              <a:rPr lang="en-US" dirty="0"/>
              <a:t>CONTENT HERE</a:t>
            </a:r>
            <a:endParaRPr lang="en-ID" dirty="0"/>
          </a:p>
        </p:txBody>
      </p:sp>
      <p:sp>
        <p:nvSpPr>
          <p:cNvPr id="6" name="Freeform: Shape 5">
            <a:extLst>
              <a:ext uri="{FF2B5EF4-FFF2-40B4-BE49-F238E27FC236}">
                <a16:creationId xmlns:a16="http://schemas.microsoft.com/office/drawing/2014/main" id="{4D4DFFD8-1A57-4296-A497-1CAD9BA47E44}"/>
              </a:ext>
            </a:extLst>
          </p:cNvPr>
          <p:cNvSpPr/>
          <p:nvPr userDrawn="1"/>
        </p:nvSpPr>
        <p:spPr>
          <a:xfrm>
            <a:off x="2" y="121054"/>
            <a:ext cx="3612356" cy="4021974"/>
          </a:xfrm>
          <a:custGeom>
            <a:avLst/>
            <a:gdLst>
              <a:gd name="connsiteX0" fmla="*/ 0 w 3612356"/>
              <a:gd name="connsiteY0" fmla="*/ 0 h 4021974"/>
              <a:gd name="connsiteX1" fmla="*/ 3612356 w 3612356"/>
              <a:gd name="connsiteY1" fmla="*/ 0 h 4021974"/>
              <a:gd name="connsiteX2" fmla="*/ 2831631 w 3612356"/>
              <a:gd name="connsiteY2" fmla="*/ 2635318 h 4021974"/>
              <a:gd name="connsiteX3" fmla="*/ 609961 w 3612356"/>
              <a:gd name="connsiteY3" fmla="*/ 3902838 h 4021974"/>
              <a:gd name="connsiteX4" fmla="*/ 0 w 3612356"/>
              <a:gd name="connsiteY4" fmla="*/ 3644807 h 4021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356" h="4021974">
                <a:moveTo>
                  <a:pt x="0" y="0"/>
                </a:moveTo>
                <a:lnTo>
                  <a:pt x="3612356" y="0"/>
                </a:lnTo>
                <a:lnTo>
                  <a:pt x="2831631" y="2635318"/>
                </a:lnTo>
                <a:cubicBezTo>
                  <a:pt x="2511978" y="3715819"/>
                  <a:pt x="1511800" y="4285403"/>
                  <a:pt x="609961" y="3902838"/>
                </a:cubicBezTo>
                <a:lnTo>
                  <a:pt x="0" y="3644807"/>
                </a:lnTo>
                <a:close/>
              </a:path>
            </a:pathLst>
          </a:cu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7" name="Freeform: Shape 6">
            <a:extLst>
              <a:ext uri="{FF2B5EF4-FFF2-40B4-BE49-F238E27FC236}">
                <a16:creationId xmlns:a16="http://schemas.microsoft.com/office/drawing/2014/main" id="{68DB93AF-3125-4DE3-86D3-661FE7720169}"/>
              </a:ext>
            </a:extLst>
          </p:cNvPr>
          <p:cNvSpPr/>
          <p:nvPr userDrawn="1"/>
        </p:nvSpPr>
        <p:spPr>
          <a:xfrm>
            <a:off x="2" y="3"/>
            <a:ext cx="5536276" cy="4093995"/>
          </a:xfrm>
          <a:custGeom>
            <a:avLst/>
            <a:gdLst>
              <a:gd name="connsiteX0" fmla="*/ 0 w 4597898"/>
              <a:gd name="connsiteY0" fmla="*/ 0 h 4093995"/>
              <a:gd name="connsiteX1" fmla="*/ 4597898 w 4597898"/>
              <a:gd name="connsiteY1" fmla="*/ 0 h 4093995"/>
              <a:gd name="connsiteX2" fmla="*/ 3587598 w 4597898"/>
              <a:gd name="connsiteY2" fmla="*/ 2844860 h 4093995"/>
              <a:gd name="connsiteX3" fmla="*/ 1188522 w 4597898"/>
              <a:gd name="connsiteY3" fmla="*/ 3986674 h 4093995"/>
              <a:gd name="connsiteX4" fmla="*/ 0 w 4597898"/>
              <a:gd name="connsiteY4" fmla="*/ 3567251 h 409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898" h="4093995">
                <a:moveTo>
                  <a:pt x="0" y="0"/>
                </a:moveTo>
                <a:lnTo>
                  <a:pt x="4597898" y="0"/>
                </a:lnTo>
                <a:lnTo>
                  <a:pt x="3587598" y="2844860"/>
                </a:lnTo>
                <a:cubicBezTo>
                  <a:pt x="3242420" y="3818203"/>
                  <a:pt x="2162375" y="4331298"/>
                  <a:pt x="1188522" y="3986674"/>
                </a:cubicBezTo>
                <a:lnTo>
                  <a:pt x="0" y="3567251"/>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D" sz="1800"/>
          </a:p>
        </p:txBody>
      </p:sp>
      <p:sp>
        <p:nvSpPr>
          <p:cNvPr id="9" name="Rectangle 8">
            <a:extLst>
              <a:ext uri="{FF2B5EF4-FFF2-40B4-BE49-F238E27FC236}">
                <a16:creationId xmlns:a16="http://schemas.microsoft.com/office/drawing/2014/main" id="{8854BF66-31CC-4FCD-AFE9-905853DE2058}"/>
              </a:ext>
            </a:extLst>
          </p:cNvPr>
          <p:cNvSpPr/>
          <p:nvPr userDrawn="1"/>
        </p:nvSpPr>
        <p:spPr>
          <a:xfrm>
            <a:off x="11635981" y="6414915"/>
            <a:ext cx="466795" cy="442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D" sz="1800" dirty="0"/>
          </a:p>
        </p:txBody>
      </p:sp>
      <p:sp>
        <p:nvSpPr>
          <p:cNvPr id="11" name="TextBox 10">
            <a:extLst>
              <a:ext uri="{FF2B5EF4-FFF2-40B4-BE49-F238E27FC236}">
                <a16:creationId xmlns:a16="http://schemas.microsoft.com/office/drawing/2014/main" id="{F48B053D-F7CB-4FB1-B871-364C3C63B619}"/>
              </a:ext>
            </a:extLst>
          </p:cNvPr>
          <p:cNvSpPr txBox="1"/>
          <p:nvPr userDrawn="1"/>
        </p:nvSpPr>
        <p:spPr>
          <a:xfrm>
            <a:off x="11642392" y="6452239"/>
            <a:ext cx="453970" cy="369332"/>
          </a:xfrm>
          <a:prstGeom prst="rect">
            <a:avLst/>
          </a:prstGeom>
          <a:noFill/>
          <a:ln>
            <a:noFill/>
          </a:ln>
        </p:spPr>
        <p:txBody>
          <a:bodyPr wrap="none" rtlCol="0">
            <a:spAutoFit/>
          </a:bodyPr>
          <a:lstStyle/>
          <a:p>
            <a:pPr algn="ctr"/>
            <a:fld id="{260E2A6B-A809-4840-BF14-8648BC0BDF87}" type="slidenum">
              <a:rPr lang="id-ID" sz="1800" b="1" smtClean="0">
                <a:solidFill>
                  <a:schemeClr val="bg1"/>
                </a:solidFill>
                <a:latin typeface="Lato" panose="020F0502020204030203" pitchFamily="34" charset="0"/>
              </a:rPr>
              <a:pPr algn="ctr"/>
              <a:t>‹#›</a:t>
            </a:fld>
            <a:endParaRPr lang="id-ID" sz="1800" dirty="0">
              <a:solidFill>
                <a:schemeClr val="bg1"/>
              </a:solidFill>
              <a:latin typeface="Lato" panose="020F0502020204030203" pitchFamily="34" charset="0"/>
            </a:endParaRPr>
          </a:p>
        </p:txBody>
      </p:sp>
    </p:spTree>
    <p:extLst>
      <p:ext uri="{BB962C8B-B14F-4D97-AF65-F5344CB8AC3E}">
        <p14:creationId xmlns:p14="http://schemas.microsoft.com/office/powerpoint/2010/main" val="334934872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F5B87-DE77-47DA-8BE7-791C002003E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endParaRPr lang="en-ID" dirty="0"/>
          </a:p>
        </p:txBody>
      </p:sp>
      <p:sp>
        <p:nvSpPr>
          <p:cNvPr id="3" name="Text Placeholder 2">
            <a:extLst>
              <a:ext uri="{FF2B5EF4-FFF2-40B4-BE49-F238E27FC236}">
                <a16:creationId xmlns:a16="http://schemas.microsoft.com/office/drawing/2014/main" id="{C304E0A5-5CA2-4BAA-BFC6-8C4E463472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5" name="Footer Placeholder 4">
            <a:extLst>
              <a:ext uri="{FF2B5EF4-FFF2-40B4-BE49-F238E27FC236}">
                <a16:creationId xmlns:a16="http://schemas.microsoft.com/office/drawing/2014/main" id="{1358AF9B-2DED-4C0E-9F52-06BA15960FFF}"/>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FAD5FDEC-48C9-4D8D-97B1-6799A4D3EBC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3D79A-CAB0-4E37-8630-8F524ADEE19E}" type="slidenum">
              <a:rPr lang="en-ID" smtClean="0"/>
              <a:t>‹#›</a:t>
            </a:fld>
            <a:endParaRPr lang="en-ID"/>
          </a:p>
        </p:txBody>
      </p:sp>
      <p:pic>
        <p:nvPicPr>
          <p:cNvPr id="7" name="Picture 6">
            <a:extLst>
              <a:ext uri="{FF2B5EF4-FFF2-40B4-BE49-F238E27FC236}">
                <a16:creationId xmlns:a16="http://schemas.microsoft.com/office/drawing/2014/main" id="{3F694C06-FD02-4B25-9224-1880ABCCAF87}"/>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75023" y="6492875"/>
            <a:ext cx="1450263" cy="307594"/>
          </a:xfrm>
          <a:prstGeom prst="rect">
            <a:avLst/>
          </a:prstGeom>
        </p:spPr>
      </p:pic>
    </p:spTree>
    <p:extLst>
      <p:ext uri="{BB962C8B-B14F-4D97-AF65-F5344CB8AC3E}">
        <p14:creationId xmlns:p14="http://schemas.microsoft.com/office/powerpoint/2010/main" val="329259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FoundersGroteskMedium"/>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127014-35AE-413D-8E24-1AFAC1AF54E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77B0F7-B15B-478F-B2A9-F04CE0FCA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B14F0-9C3A-45B8-9BFF-FE19DF5C0126}"/>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457CABF-94FA-457D-9666-04EFA39E9DCD}"/>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8C6B01-2939-42B3-B18D-2F51A9834039}"/>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F2587-12DF-4FD2-A356-2B7442AD0880}" type="slidenum">
              <a:rPr lang="en-US" smtClean="0"/>
              <a:t>‹#›</a:t>
            </a:fld>
            <a:endParaRPr lang="en-US"/>
          </a:p>
        </p:txBody>
      </p:sp>
    </p:spTree>
    <p:extLst>
      <p:ext uri="{BB962C8B-B14F-4D97-AF65-F5344CB8AC3E}">
        <p14:creationId xmlns:p14="http://schemas.microsoft.com/office/powerpoint/2010/main" val="134741604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1BC9-EA67-4E55-93D6-4B2E111A1558}"/>
              </a:ext>
            </a:extLst>
          </p:cNvPr>
          <p:cNvSpPr>
            <a:spLocks noGrp="1"/>
          </p:cNvSpPr>
          <p:nvPr>
            <p:ph type="title"/>
          </p:nvPr>
        </p:nvSpPr>
        <p:spPr>
          <a:xfrm>
            <a:off x="231058" y="1285064"/>
            <a:ext cx="4328577" cy="5174730"/>
          </a:xfrm>
        </p:spPr>
        <p:txBody>
          <a:bodyPr vert="horz" lIns="91440" tIns="45720" rIns="91440" bIns="45720" rtlCol="0" anchor="t">
            <a:normAutofit/>
          </a:bodyPr>
          <a:lstStyle/>
          <a:p>
            <a:pPr defTabSz="914400"/>
            <a:r>
              <a:rPr lang="en-US" sz="3100" b="1" kern="1200" dirty="0">
                <a:solidFill>
                  <a:schemeClr val="accent3"/>
                </a:solidFill>
                <a:latin typeface="+mn-lt"/>
                <a:ea typeface="+mj-ea"/>
                <a:cs typeface="+mj-cs"/>
              </a:rPr>
              <a:t>Current Trends</a:t>
            </a:r>
            <a:br>
              <a:rPr lang="en-US" sz="3100" b="1" kern="1200" dirty="0">
                <a:solidFill>
                  <a:schemeClr val="accent3"/>
                </a:solidFill>
                <a:latin typeface="+mn-lt"/>
                <a:ea typeface="+mj-ea"/>
                <a:cs typeface="+mj-cs"/>
              </a:rPr>
            </a:br>
            <a:br>
              <a:rPr lang="en-US" sz="3100" b="1" kern="1200" dirty="0">
                <a:solidFill>
                  <a:schemeClr val="accent3"/>
                </a:solidFill>
                <a:latin typeface="+mn-lt"/>
                <a:ea typeface="+mj-ea"/>
                <a:cs typeface="+mj-cs"/>
              </a:rPr>
            </a:br>
            <a:r>
              <a:rPr lang="en-US" sz="3100" b="1" kern="1200" dirty="0">
                <a:solidFill>
                  <a:schemeClr val="accent3"/>
                </a:solidFill>
                <a:latin typeface="+mn-lt"/>
                <a:ea typeface="+mj-ea"/>
                <a:cs typeface="+mj-cs"/>
              </a:rPr>
              <a:t>ALTA Forms</a:t>
            </a:r>
            <a:br>
              <a:rPr lang="en-US" sz="3100" b="1" kern="1200" dirty="0">
                <a:solidFill>
                  <a:schemeClr val="accent3"/>
                </a:solidFill>
                <a:latin typeface="+mn-lt"/>
                <a:ea typeface="+mj-ea"/>
                <a:cs typeface="+mj-cs"/>
              </a:rPr>
            </a:br>
            <a:br>
              <a:rPr lang="en-US" sz="3100" b="1" kern="1200" dirty="0">
                <a:solidFill>
                  <a:schemeClr val="accent3"/>
                </a:solidFill>
                <a:latin typeface="+mn-lt"/>
                <a:ea typeface="+mj-ea"/>
                <a:cs typeface="+mj-cs"/>
              </a:rPr>
            </a:br>
            <a:r>
              <a:rPr lang="en-US" sz="3100" b="1" kern="1200" dirty="0">
                <a:solidFill>
                  <a:schemeClr val="accent3"/>
                </a:solidFill>
                <a:latin typeface="+mn-lt"/>
                <a:ea typeface="+mj-ea"/>
                <a:cs typeface="+mj-cs"/>
              </a:rPr>
              <a:t>E-Remit and E-Submit</a:t>
            </a:r>
            <a:br>
              <a:rPr lang="en-US" sz="3100" b="1" kern="1200" dirty="0">
                <a:solidFill>
                  <a:schemeClr val="accent3"/>
                </a:solidFill>
                <a:latin typeface="+mn-lt"/>
                <a:ea typeface="+mj-ea"/>
                <a:cs typeface="+mj-cs"/>
              </a:rPr>
            </a:br>
            <a:br>
              <a:rPr lang="en-US" sz="3100" b="1" kern="1200" dirty="0">
                <a:solidFill>
                  <a:schemeClr val="accent3"/>
                </a:solidFill>
                <a:latin typeface="+mn-lt"/>
                <a:ea typeface="+mj-ea"/>
                <a:cs typeface="+mj-cs"/>
              </a:rPr>
            </a:br>
            <a:r>
              <a:rPr lang="en-US" sz="3100" b="1" kern="1200" dirty="0">
                <a:solidFill>
                  <a:schemeClr val="accent3"/>
                </a:solidFill>
                <a:latin typeface="+mn-lt"/>
                <a:ea typeface="+mj-ea"/>
                <a:cs typeface="+mj-cs"/>
              </a:rPr>
              <a:t>CATIC Services</a:t>
            </a:r>
            <a:br>
              <a:rPr lang="en-US" sz="3100" b="1" kern="1200" dirty="0">
                <a:solidFill>
                  <a:schemeClr val="accent3"/>
                </a:solidFill>
                <a:latin typeface="+mn-lt"/>
                <a:ea typeface="+mj-ea"/>
                <a:cs typeface="+mj-cs"/>
              </a:rPr>
            </a:br>
            <a:br>
              <a:rPr lang="en-US" sz="3100" b="1" kern="1200" dirty="0">
                <a:solidFill>
                  <a:schemeClr val="accent3"/>
                </a:solidFill>
                <a:latin typeface="+mn-lt"/>
                <a:ea typeface="+mj-ea"/>
                <a:cs typeface="+mj-cs"/>
              </a:rPr>
            </a:br>
            <a:r>
              <a:rPr lang="en-US" sz="3100" b="1" kern="1200" dirty="0">
                <a:solidFill>
                  <a:schemeClr val="accent3"/>
                </a:solidFill>
                <a:latin typeface="+mn-lt"/>
                <a:ea typeface="+mj-ea"/>
                <a:cs typeface="+mj-cs"/>
              </a:rPr>
              <a:t>QUIZ TIME!</a:t>
            </a: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pic>
        <p:nvPicPr>
          <p:cNvPr id="2050" name="Picture 2" descr="What&amp;#39;s New in Regulatory Science | FDA">
            <a:extLst>
              <a:ext uri="{FF2B5EF4-FFF2-40B4-BE49-F238E27FC236}">
                <a16:creationId xmlns:a16="http://schemas.microsoft.com/office/drawing/2014/main" id="{85943001-CBFD-4D01-AAD4-8E00A7F7FC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66252" y="1479241"/>
            <a:ext cx="7225748" cy="406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4956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EB79-2AF4-4753-BADB-C4CA5101E9DB}"/>
              </a:ext>
            </a:extLst>
          </p:cNvPr>
          <p:cNvSpPr>
            <a:spLocks noGrp="1"/>
          </p:cNvSpPr>
          <p:nvPr>
            <p:ph type="title"/>
          </p:nvPr>
        </p:nvSpPr>
        <p:spPr>
          <a:xfrm>
            <a:off x="401764" y="1901793"/>
            <a:ext cx="3448501" cy="2391392"/>
          </a:xfrm>
        </p:spPr>
        <p:txBody>
          <a:bodyPr>
            <a:noAutofit/>
          </a:bodyPr>
          <a:lstStyle/>
          <a:p>
            <a:r>
              <a:rPr lang="en-ID" sz="4400" b="1" dirty="0">
                <a:solidFill>
                  <a:schemeClr val="bg1"/>
                </a:solidFill>
              </a:rPr>
              <a:t>Who Does the Work?</a:t>
            </a:r>
          </a:p>
        </p:txBody>
      </p:sp>
      <p:sp>
        <p:nvSpPr>
          <p:cNvPr id="31" name="Freeform: Shape 30">
            <a:extLst>
              <a:ext uri="{FF2B5EF4-FFF2-40B4-BE49-F238E27FC236}">
                <a16:creationId xmlns:a16="http://schemas.microsoft.com/office/drawing/2014/main" id="{81B0AF37-AE87-4110-A4A0-6E0C4CC191CE}"/>
              </a:ext>
            </a:extLst>
          </p:cNvPr>
          <p:cNvSpPr/>
          <p:nvPr userDrawn="1"/>
        </p:nvSpPr>
        <p:spPr>
          <a:xfrm>
            <a:off x="7910802" y="1772258"/>
            <a:ext cx="1018532" cy="844797"/>
          </a:xfrm>
          <a:custGeom>
            <a:avLst/>
            <a:gdLst>
              <a:gd name="connsiteX0" fmla="*/ 208916 w 504825"/>
              <a:gd name="connsiteY0" fmla="*/ 417904 h 419100"/>
              <a:gd name="connsiteX1" fmla="*/ 462281 w 504825"/>
              <a:gd name="connsiteY1" fmla="*/ 361706 h 419100"/>
              <a:gd name="connsiteX2" fmla="*/ 407036 w 504825"/>
              <a:gd name="connsiteY2" fmla="*/ 13091 h 419100"/>
              <a:gd name="connsiteX3" fmla="*/ 2223 w 504825"/>
              <a:gd name="connsiteY3" fmla="*/ 313129 h 419100"/>
              <a:gd name="connsiteX4" fmla="*/ 208916 w 504825"/>
              <a:gd name="connsiteY4" fmla="*/ 417904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08916" y="417904"/>
                </a:moveTo>
                <a:cubicBezTo>
                  <a:pt x="258446" y="424571"/>
                  <a:pt x="390843" y="444574"/>
                  <a:pt x="462281" y="361706"/>
                </a:cubicBezTo>
                <a:cubicBezTo>
                  <a:pt x="548958" y="261694"/>
                  <a:pt x="503238" y="62621"/>
                  <a:pt x="407036" y="13091"/>
                </a:cubicBezTo>
                <a:cubicBezTo>
                  <a:pt x="262256" y="-60251"/>
                  <a:pt x="-28257" y="193114"/>
                  <a:pt x="2223" y="313129"/>
                </a:cubicBezTo>
                <a:cubicBezTo>
                  <a:pt x="22226" y="391234"/>
                  <a:pt x="180341" y="414094"/>
                  <a:pt x="208916" y="417904"/>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B6067703-2180-414C-B560-6E90B4897696}"/>
              </a:ext>
            </a:extLst>
          </p:cNvPr>
          <p:cNvSpPr/>
          <p:nvPr userDrawn="1"/>
        </p:nvSpPr>
        <p:spPr>
          <a:xfrm rot="3362679">
            <a:off x="7933057" y="1874952"/>
            <a:ext cx="1017599" cy="845575"/>
          </a:xfrm>
          <a:custGeom>
            <a:avLst/>
            <a:gdLst>
              <a:gd name="connsiteX0" fmla="*/ 296120 w 504825"/>
              <a:gd name="connsiteY0" fmla="*/ 5846 h 419100"/>
              <a:gd name="connsiteX1" fmla="*/ 43708 w 504825"/>
              <a:gd name="connsiteY1" fmla="*/ 65853 h 419100"/>
              <a:gd name="connsiteX2" fmla="*/ 103715 w 504825"/>
              <a:gd name="connsiteY2" fmla="*/ 413516 h 419100"/>
              <a:gd name="connsiteX3" fmla="*/ 503765 w 504825"/>
              <a:gd name="connsiteY3" fmla="*/ 107763 h 419100"/>
              <a:gd name="connsiteX4" fmla="*/ 296120 w 504825"/>
              <a:gd name="connsiteY4" fmla="*/ 5846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96120" y="5846"/>
                </a:moveTo>
                <a:cubicBezTo>
                  <a:pt x="246590" y="-822"/>
                  <a:pt x="114193" y="-17014"/>
                  <a:pt x="43708" y="65853"/>
                </a:cubicBezTo>
                <a:cubicBezTo>
                  <a:pt x="-41065" y="166818"/>
                  <a:pt x="7513" y="365891"/>
                  <a:pt x="103715" y="413516"/>
                </a:cubicBezTo>
                <a:cubicBezTo>
                  <a:pt x="250400" y="485906"/>
                  <a:pt x="536150" y="227778"/>
                  <a:pt x="503765" y="107763"/>
                </a:cubicBezTo>
                <a:cubicBezTo>
                  <a:pt x="482810" y="29658"/>
                  <a:pt x="324695" y="9656"/>
                  <a:pt x="296120" y="5846"/>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EAFF6164-354E-447C-8884-74FBD45406B3}"/>
              </a:ext>
            </a:extLst>
          </p:cNvPr>
          <p:cNvSpPr/>
          <p:nvPr userDrawn="1"/>
        </p:nvSpPr>
        <p:spPr>
          <a:xfrm flipH="1">
            <a:off x="4288579" y="1755206"/>
            <a:ext cx="1018532" cy="844797"/>
          </a:xfrm>
          <a:custGeom>
            <a:avLst/>
            <a:gdLst>
              <a:gd name="connsiteX0" fmla="*/ 208916 w 504825"/>
              <a:gd name="connsiteY0" fmla="*/ 417904 h 419100"/>
              <a:gd name="connsiteX1" fmla="*/ 462281 w 504825"/>
              <a:gd name="connsiteY1" fmla="*/ 361706 h 419100"/>
              <a:gd name="connsiteX2" fmla="*/ 407036 w 504825"/>
              <a:gd name="connsiteY2" fmla="*/ 13091 h 419100"/>
              <a:gd name="connsiteX3" fmla="*/ 2223 w 504825"/>
              <a:gd name="connsiteY3" fmla="*/ 313129 h 419100"/>
              <a:gd name="connsiteX4" fmla="*/ 208916 w 504825"/>
              <a:gd name="connsiteY4" fmla="*/ 417904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08916" y="417904"/>
                </a:moveTo>
                <a:cubicBezTo>
                  <a:pt x="258446" y="424571"/>
                  <a:pt x="390843" y="444574"/>
                  <a:pt x="462281" y="361706"/>
                </a:cubicBezTo>
                <a:cubicBezTo>
                  <a:pt x="548958" y="261694"/>
                  <a:pt x="503238" y="62621"/>
                  <a:pt x="407036" y="13091"/>
                </a:cubicBezTo>
                <a:cubicBezTo>
                  <a:pt x="262256" y="-60251"/>
                  <a:pt x="-28257" y="193114"/>
                  <a:pt x="2223" y="313129"/>
                </a:cubicBezTo>
                <a:cubicBezTo>
                  <a:pt x="22226" y="391234"/>
                  <a:pt x="180341" y="414094"/>
                  <a:pt x="208916" y="417904"/>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37" name="Freeform: Shape 36">
            <a:extLst>
              <a:ext uri="{FF2B5EF4-FFF2-40B4-BE49-F238E27FC236}">
                <a16:creationId xmlns:a16="http://schemas.microsoft.com/office/drawing/2014/main" id="{A52679C0-D9AF-4129-B739-B40EA0ABACF9}"/>
              </a:ext>
            </a:extLst>
          </p:cNvPr>
          <p:cNvSpPr/>
          <p:nvPr userDrawn="1"/>
        </p:nvSpPr>
        <p:spPr>
          <a:xfrm rot="18237321" flipH="1">
            <a:off x="4385948" y="1857155"/>
            <a:ext cx="1017599" cy="845575"/>
          </a:xfrm>
          <a:custGeom>
            <a:avLst/>
            <a:gdLst>
              <a:gd name="connsiteX0" fmla="*/ 296120 w 504825"/>
              <a:gd name="connsiteY0" fmla="*/ 5846 h 419100"/>
              <a:gd name="connsiteX1" fmla="*/ 43708 w 504825"/>
              <a:gd name="connsiteY1" fmla="*/ 65853 h 419100"/>
              <a:gd name="connsiteX2" fmla="*/ 103715 w 504825"/>
              <a:gd name="connsiteY2" fmla="*/ 413516 h 419100"/>
              <a:gd name="connsiteX3" fmla="*/ 503765 w 504825"/>
              <a:gd name="connsiteY3" fmla="*/ 107763 h 419100"/>
              <a:gd name="connsiteX4" fmla="*/ 296120 w 504825"/>
              <a:gd name="connsiteY4" fmla="*/ 5846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96120" y="5846"/>
                </a:moveTo>
                <a:cubicBezTo>
                  <a:pt x="246590" y="-822"/>
                  <a:pt x="114193" y="-17014"/>
                  <a:pt x="43708" y="65853"/>
                </a:cubicBezTo>
                <a:cubicBezTo>
                  <a:pt x="-41065" y="166818"/>
                  <a:pt x="7513" y="365891"/>
                  <a:pt x="103715" y="413516"/>
                </a:cubicBezTo>
                <a:cubicBezTo>
                  <a:pt x="250400" y="485906"/>
                  <a:pt x="536150" y="227778"/>
                  <a:pt x="503765" y="107763"/>
                </a:cubicBezTo>
                <a:cubicBezTo>
                  <a:pt x="482810" y="29658"/>
                  <a:pt x="324695" y="9656"/>
                  <a:pt x="296120" y="5846"/>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90DB53BC-F040-4215-BF25-FAF5B5E0823A}"/>
              </a:ext>
            </a:extLst>
          </p:cNvPr>
          <p:cNvSpPr/>
          <p:nvPr userDrawn="1"/>
        </p:nvSpPr>
        <p:spPr>
          <a:xfrm flipV="1">
            <a:off x="7924065" y="3735712"/>
            <a:ext cx="1018532" cy="844797"/>
          </a:xfrm>
          <a:custGeom>
            <a:avLst/>
            <a:gdLst>
              <a:gd name="connsiteX0" fmla="*/ 208916 w 504825"/>
              <a:gd name="connsiteY0" fmla="*/ 417904 h 419100"/>
              <a:gd name="connsiteX1" fmla="*/ 462281 w 504825"/>
              <a:gd name="connsiteY1" fmla="*/ 361706 h 419100"/>
              <a:gd name="connsiteX2" fmla="*/ 407036 w 504825"/>
              <a:gd name="connsiteY2" fmla="*/ 13091 h 419100"/>
              <a:gd name="connsiteX3" fmla="*/ 2223 w 504825"/>
              <a:gd name="connsiteY3" fmla="*/ 313129 h 419100"/>
              <a:gd name="connsiteX4" fmla="*/ 208916 w 504825"/>
              <a:gd name="connsiteY4" fmla="*/ 417904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08916" y="417904"/>
                </a:moveTo>
                <a:cubicBezTo>
                  <a:pt x="258446" y="424571"/>
                  <a:pt x="390843" y="444574"/>
                  <a:pt x="462281" y="361706"/>
                </a:cubicBezTo>
                <a:cubicBezTo>
                  <a:pt x="548958" y="261694"/>
                  <a:pt x="503238" y="62621"/>
                  <a:pt x="407036" y="13091"/>
                </a:cubicBezTo>
                <a:cubicBezTo>
                  <a:pt x="262256" y="-60251"/>
                  <a:pt x="-28257" y="193114"/>
                  <a:pt x="2223" y="313129"/>
                </a:cubicBezTo>
                <a:cubicBezTo>
                  <a:pt x="22226" y="391234"/>
                  <a:pt x="180341" y="414094"/>
                  <a:pt x="208916" y="417904"/>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172D9EBA-A57D-41D9-B71D-4F49DAB283E0}"/>
              </a:ext>
            </a:extLst>
          </p:cNvPr>
          <p:cNvSpPr/>
          <p:nvPr userDrawn="1"/>
        </p:nvSpPr>
        <p:spPr>
          <a:xfrm rot="18237321" flipV="1">
            <a:off x="7946320" y="3632240"/>
            <a:ext cx="1017599" cy="845575"/>
          </a:xfrm>
          <a:custGeom>
            <a:avLst/>
            <a:gdLst>
              <a:gd name="connsiteX0" fmla="*/ 296120 w 504825"/>
              <a:gd name="connsiteY0" fmla="*/ 5846 h 419100"/>
              <a:gd name="connsiteX1" fmla="*/ 43708 w 504825"/>
              <a:gd name="connsiteY1" fmla="*/ 65853 h 419100"/>
              <a:gd name="connsiteX2" fmla="*/ 103715 w 504825"/>
              <a:gd name="connsiteY2" fmla="*/ 413516 h 419100"/>
              <a:gd name="connsiteX3" fmla="*/ 503765 w 504825"/>
              <a:gd name="connsiteY3" fmla="*/ 107763 h 419100"/>
              <a:gd name="connsiteX4" fmla="*/ 296120 w 504825"/>
              <a:gd name="connsiteY4" fmla="*/ 5846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96120" y="5846"/>
                </a:moveTo>
                <a:cubicBezTo>
                  <a:pt x="246590" y="-822"/>
                  <a:pt x="114193" y="-17014"/>
                  <a:pt x="43708" y="65853"/>
                </a:cubicBezTo>
                <a:cubicBezTo>
                  <a:pt x="-41065" y="166818"/>
                  <a:pt x="7513" y="365891"/>
                  <a:pt x="103715" y="413516"/>
                </a:cubicBezTo>
                <a:cubicBezTo>
                  <a:pt x="250400" y="485906"/>
                  <a:pt x="536150" y="227778"/>
                  <a:pt x="503765" y="107763"/>
                </a:cubicBezTo>
                <a:cubicBezTo>
                  <a:pt x="482810" y="29658"/>
                  <a:pt x="324695" y="9656"/>
                  <a:pt x="296120" y="5846"/>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DF00D08D-9F71-4B80-95DD-466312A6F0E9}"/>
              </a:ext>
            </a:extLst>
          </p:cNvPr>
          <p:cNvSpPr/>
          <p:nvPr userDrawn="1"/>
        </p:nvSpPr>
        <p:spPr>
          <a:xfrm flipH="1" flipV="1">
            <a:off x="4227910" y="3795857"/>
            <a:ext cx="1018532" cy="844797"/>
          </a:xfrm>
          <a:custGeom>
            <a:avLst/>
            <a:gdLst>
              <a:gd name="connsiteX0" fmla="*/ 208916 w 504825"/>
              <a:gd name="connsiteY0" fmla="*/ 417904 h 419100"/>
              <a:gd name="connsiteX1" fmla="*/ 462281 w 504825"/>
              <a:gd name="connsiteY1" fmla="*/ 361706 h 419100"/>
              <a:gd name="connsiteX2" fmla="*/ 407036 w 504825"/>
              <a:gd name="connsiteY2" fmla="*/ 13091 h 419100"/>
              <a:gd name="connsiteX3" fmla="*/ 2223 w 504825"/>
              <a:gd name="connsiteY3" fmla="*/ 313129 h 419100"/>
              <a:gd name="connsiteX4" fmla="*/ 208916 w 504825"/>
              <a:gd name="connsiteY4" fmla="*/ 417904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08916" y="417904"/>
                </a:moveTo>
                <a:cubicBezTo>
                  <a:pt x="258446" y="424571"/>
                  <a:pt x="390843" y="444574"/>
                  <a:pt x="462281" y="361706"/>
                </a:cubicBezTo>
                <a:cubicBezTo>
                  <a:pt x="548958" y="261694"/>
                  <a:pt x="503238" y="62621"/>
                  <a:pt x="407036" y="13091"/>
                </a:cubicBezTo>
                <a:cubicBezTo>
                  <a:pt x="262256" y="-60251"/>
                  <a:pt x="-28257" y="193114"/>
                  <a:pt x="2223" y="313129"/>
                </a:cubicBezTo>
                <a:cubicBezTo>
                  <a:pt x="22226" y="391234"/>
                  <a:pt x="180341" y="414094"/>
                  <a:pt x="208916" y="417904"/>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FF5F45E2-D611-4F80-AE91-D87F09A41341}"/>
              </a:ext>
            </a:extLst>
          </p:cNvPr>
          <p:cNvSpPr/>
          <p:nvPr userDrawn="1"/>
        </p:nvSpPr>
        <p:spPr>
          <a:xfrm rot="3362679" flipH="1" flipV="1">
            <a:off x="4102767" y="3691216"/>
            <a:ext cx="1017599" cy="845575"/>
          </a:xfrm>
          <a:custGeom>
            <a:avLst/>
            <a:gdLst>
              <a:gd name="connsiteX0" fmla="*/ 296120 w 504825"/>
              <a:gd name="connsiteY0" fmla="*/ 5846 h 419100"/>
              <a:gd name="connsiteX1" fmla="*/ 43708 w 504825"/>
              <a:gd name="connsiteY1" fmla="*/ 65853 h 419100"/>
              <a:gd name="connsiteX2" fmla="*/ 103715 w 504825"/>
              <a:gd name="connsiteY2" fmla="*/ 413516 h 419100"/>
              <a:gd name="connsiteX3" fmla="*/ 503765 w 504825"/>
              <a:gd name="connsiteY3" fmla="*/ 107763 h 419100"/>
              <a:gd name="connsiteX4" fmla="*/ 296120 w 504825"/>
              <a:gd name="connsiteY4" fmla="*/ 5846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25" h="419100">
                <a:moveTo>
                  <a:pt x="296120" y="5846"/>
                </a:moveTo>
                <a:cubicBezTo>
                  <a:pt x="246590" y="-822"/>
                  <a:pt x="114193" y="-17014"/>
                  <a:pt x="43708" y="65853"/>
                </a:cubicBezTo>
                <a:cubicBezTo>
                  <a:pt x="-41065" y="166818"/>
                  <a:pt x="7513" y="365891"/>
                  <a:pt x="103715" y="413516"/>
                </a:cubicBezTo>
                <a:cubicBezTo>
                  <a:pt x="250400" y="485906"/>
                  <a:pt x="536150" y="227778"/>
                  <a:pt x="503765" y="107763"/>
                </a:cubicBezTo>
                <a:cubicBezTo>
                  <a:pt x="482810" y="29658"/>
                  <a:pt x="324695" y="9656"/>
                  <a:pt x="296120" y="5846"/>
                </a:cubicBezTo>
                <a:close/>
              </a:path>
            </a:pathLst>
          </a:custGeom>
          <a:gradFill>
            <a:gsLst>
              <a:gs pos="0">
                <a:schemeClr val="accent1"/>
              </a:gs>
              <a:gs pos="100000">
                <a:schemeClr val="accent2">
                  <a:lumMod val="60000"/>
                  <a:lumOff val="40000"/>
                </a:schemeClr>
              </a:gs>
            </a:gsLst>
            <a:lin ang="10200000" scaled="0"/>
          </a:gra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srgbClr val="002E5B"/>
              </a:solidFill>
              <a:effectLst/>
              <a:uLnTx/>
              <a:uFillTx/>
              <a:latin typeface="Arial" panose="020B0604020202020204"/>
              <a:ea typeface="+mn-ea"/>
              <a:cs typeface="+mn-cs"/>
            </a:endParaRPr>
          </a:p>
        </p:txBody>
      </p:sp>
      <p:sp>
        <p:nvSpPr>
          <p:cNvPr id="54" name="Google Shape;1603;p40">
            <a:extLst>
              <a:ext uri="{FF2B5EF4-FFF2-40B4-BE49-F238E27FC236}">
                <a16:creationId xmlns:a16="http://schemas.microsoft.com/office/drawing/2014/main" id="{12C38AC3-9914-4870-9CF5-AFF18F2C15C2}"/>
              </a:ext>
            </a:extLst>
          </p:cNvPr>
          <p:cNvSpPr txBox="1"/>
          <p:nvPr/>
        </p:nvSpPr>
        <p:spPr>
          <a:xfrm>
            <a:off x="5539862" y="1425502"/>
            <a:ext cx="2096845" cy="1735515"/>
          </a:xfrm>
          <a:prstGeom prst="rect">
            <a:avLst/>
          </a:prstGeom>
          <a:noFill/>
          <a:ln>
            <a:noFill/>
          </a:ln>
        </p:spPr>
        <p:txBody>
          <a:bodyPr spcFirstLastPara="1" wrap="square" lIns="0" tIns="6351" rIns="0" bIns="0" anchor="t"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ALTA FORMS COMMITTEE</a:t>
            </a: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2E5B"/>
                </a:solidFill>
                <a:effectLst/>
                <a:uLnTx/>
                <a:uFillTx/>
                <a:latin typeface="Arial" panose="020B0604020202020204"/>
                <a:ea typeface="+mn-ea"/>
                <a:cs typeface="+mn-cs"/>
              </a:rPr>
              <a:t>60+ Individual Title Underwriters Contributed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E5B"/>
                </a:solidFill>
                <a:effectLst/>
                <a:uLnTx/>
                <a:uFillTx/>
                <a:latin typeface="Arial" panose="020B0604020202020204"/>
                <a:ea typeface="+mn-ea"/>
                <a:cs typeface="+mn-cs"/>
              </a:rPr>
              <a:t>20+ Title Insurers Were Represented</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6" name="Picture 25">
            <a:extLst>
              <a:ext uri="{FF2B5EF4-FFF2-40B4-BE49-F238E27FC236}">
                <a16:creationId xmlns:a16="http://schemas.microsoft.com/office/drawing/2014/main" id="{AE78EC07-ED84-7E4D-BA62-E0DB0F2D7F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089" y="6461376"/>
            <a:ext cx="1609985" cy="298689"/>
          </a:xfrm>
          <a:prstGeom prst="rect">
            <a:avLst/>
          </a:prstGeom>
        </p:spPr>
      </p:pic>
      <p:sp>
        <p:nvSpPr>
          <p:cNvPr id="3" name="Rectangle 2">
            <a:extLst>
              <a:ext uri="{FF2B5EF4-FFF2-40B4-BE49-F238E27FC236}">
                <a16:creationId xmlns:a16="http://schemas.microsoft.com/office/drawing/2014/main" id="{54FC0C3F-1198-4A7D-9749-54D739B20EAB}"/>
              </a:ext>
            </a:extLst>
          </p:cNvPr>
          <p:cNvSpPr/>
          <p:nvPr/>
        </p:nvSpPr>
        <p:spPr>
          <a:xfrm>
            <a:off x="5221343" y="3729823"/>
            <a:ext cx="2585635" cy="147732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ALTA UNDERWRITER SECTION &amp; SECTION EXECUTIVE COMMITTEE</a:t>
            </a:r>
          </a:p>
        </p:txBody>
      </p:sp>
      <p:sp>
        <p:nvSpPr>
          <p:cNvPr id="4" name="Rectangle 3">
            <a:extLst>
              <a:ext uri="{FF2B5EF4-FFF2-40B4-BE49-F238E27FC236}">
                <a16:creationId xmlns:a16="http://schemas.microsoft.com/office/drawing/2014/main" id="{6EB5300F-E526-41DB-83A1-2F495D4827D1}"/>
              </a:ext>
            </a:extLst>
          </p:cNvPr>
          <p:cNvSpPr/>
          <p:nvPr/>
        </p:nvSpPr>
        <p:spPr>
          <a:xfrm>
            <a:off x="8966287" y="1676673"/>
            <a:ext cx="2307729" cy="64633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ALTA BOARD OF GOVERNORS</a:t>
            </a:r>
          </a:p>
        </p:txBody>
      </p:sp>
      <p:sp>
        <p:nvSpPr>
          <p:cNvPr id="5" name="Rectangle 4">
            <a:extLst>
              <a:ext uri="{FF2B5EF4-FFF2-40B4-BE49-F238E27FC236}">
                <a16:creationId xmlns:a16="http://schemas.microsoft.com/office/drawing/2014/main" id="{6B4FA72C-8450-49E5-8553-436ABD3E7378}"/>
              </a:ext>
            </a:extLst>
          </p:cNvPr>
          <p:cNvSpPr/>
          <p:nvPr/>
        </p:nvSpPr>
        <p:spPr>
          <a:xfrm>
            <a:off x="9089999" y="2935179"/>
            <a:ext cx="2307729" cy="92333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INDUSTRY PARTNERS AND CUSTOMERS</a:t>
            </a:r>
          </a:p>
        </p:txBody>
      </p:sp>
      <p:sp>
        <p:nvSpPr>
          <p:cNvPr id="6" name="Rectangle 5">
            <a:extLst>
              <a:ext uri="{FF2B5EF4-FFF2-40B4-BE49-F238E27FC236}">
                <a16:creationId xmlns:a16="http://schemas.microsoft.com/office/drawing/2014/main" id="{92C45949-9BF3-46B3-AAA8-16509933E399}"/>
              </a:ext>
            </a:extLst>
          </p:cNvPr>
          <p:cNvSpPr/>
          <p:nvPr/>
        </p:nvSpPr>
        <p:spPr>
          <a:xfrm>
            <a:off x="9157001" y="3806020"/>
            <a:ext cx="1923379" cy="830997"/>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E5B"/>
                </a:solidFill>
                <a:effectLst/>
                <a:uLnTx/>
                <a:uFillTx/>
                <a:latin typeface="Arial" panose="020B0604020202020204"/>
                <a:ea typeface="+mn-ea"/>
                <a:cs typeface="+mn-cs"/>
              </a:rPr>
              <a:t>ACMA &amp; ACREL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E5B"/>
                </a:solidFill>
                <a:effectLst/>
                <a:uLnTx/>
                <a:uFillTx/>
                <a:latin typeface="Arial" panose="020B0604020202020204"/>
                <a:ea typeface="+mn-ea"/>
                <a:cs typeface="+mn-cs"/>
              </a:rPr>
              <a:t>FHFA, Fannie Mae, Freddie Mac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E5B"/>
                </a:solidFill>
                <a:effectLst/>
                <a:uLnTx/>
                <a:uFillTx/>
                <a:latin typeface="Arial" panose="020B0604020202020204"/>
                <a:ea typeface="+mn-ea"/>
                <a:cs typeface="+mn-cs"/>
              </a:rPr>
              <a:t>MBA, Lenders</a:t>
            </a:r>
          </a:p>
        </p:txBody>
      </p:sp>
      <p:pic>
        <p:nvPicPr>
          <p:cNvPr id="7" name="Picture 6">
            <a:extLst>
              <a:ext uri="{FF2B5EF4-FFF2-40B4-BE49-F238E27FC236}">
                <a16:creationId xmlns:a16="http://schemas.microsoft.com/office/drawing/2014/main" id="{1BF333F6-B59F-42F5-9E43-7B4B4724BCE9}"/>
              </a:ext>
            </a:extLst>
          </p:cNvPr>
          <p:cNvPicPr>
            <a:picLocks noChangeAspect="1"/>
          </p:cNvPicPr>
          <p:nvPr/>
        </p:nvPicPr>
        <p:blipFill>
          <a:blip r:embed="rId4">
            <a:biLevel thresh="25000"/>
          </a:blip>
          <a:stretch>
            <a:fillRect/>
          </a:stretch>
        </p:blipFill>
        <p:spPr>
          <a:xfrm>
            <a:off x="4595410" y="1915268"/>
            <a:ext cx="500971" cy="549919"/>
          </a:xfrm>
          <a:prstGeom prst="rect">
            <a:avLst/>
          </a:prstGeom>
        </p:spPr>
      </p:pic>
      <p:pic>
        <p:nvPicPr>
          <p:cNvPr id="8" name="Picture 7">
            <a:extLst>
              <a:ext uri="{FF2B5EF4-FFF2-40B4-BE49-F238E27FC236}">
                <a16:creationId xmlns:a16="http://schemas.microsoft.com/office/drawing/2014/main" id="{1810A795-3F00-46A1-B96D-4D8A47FFFBB0}"/>
              </a:ext>
            </a:extLst>
          </p:cNvPr>
          <p:cNvPicPr>
            <a:picLocks noChangeAspect="1"/>
          </p:cNvPicPr>
          <p:nvPr/>
        </p:nvPicPr>
        <p:blipFill>
          <a:blip r:embed="rId5">
            <a:biLevel thresh="25000"/>
          </a:blip>
          <a:stretch>
            <a:fillRect/>
          </a:stretch>
        </p:blipFill>
        <p:spPr>
          <a:xfrm>
            <a:off x="8218280" y="1892646"/>
            <a:ext cx="505791" cy="595163"/>
          </a:xfrm>
          <a:prstGeom prst="rect">
            <a:avLst/>
          </a:prstGeom>
        </p:spPr>
      </p:pic>
      <p:pic>
        <p:nvPicPr>
          <p:cNvPr id="9" name="Picture 8">
            <a:extLst>
              <a:ext uri="{FF2B5EF4-FFF2-40B4-BE49-F238E27FC236}">
                <a16:creationId xmlns:a16="http://schemas.microsoft.com/office/drawing/2014/main" id="{B359B1C1-A43A-4AD2-A9F0-FD6510582CAB}"/>
              </a:ext>
            </a:extLst>
          </p:cNvPr>
          <p:cNvPicPr>
            <a:picLocks noChangeAspect="1"/>
          </p:cNvPicPr>
          <p:nvPr/>
        </p:nvPicPr>
        <p:blipFill>
          <a:blip r:embed="rId6">
            <a:biLevel thresh="25000"/>
          </a:blip>
          <a:stretch>
            <a:fillRect/>
          </a:stretch>
        </p:blipFill>
        <p:spPr>
          <a:xfrm>
            <a:off x="4416555" y="3893874"/>
            <a:ext cx="599447" cy="528473"/>
          </a:xfrm>
          <a:prstGeom prst="rect">
            <a:avLst/>
          </a:prstGeom>
        </p:spPr>
      </p:pic>
      <p:pic>
        <p:nvPicPr>
          <p:cNvPr id="10" name="Picture 9">
            <a:extLst>
              <a:ext uri="{FF2B5EF4-FFF2-40B4-BE49-F238E27FC236}">
                <a16:creationId xmlns:a16="http://schemas.microsoft.com/office/drawing/2014/main" id="{D76B111C-50BB-4119-AE6E-66F4094EAA50}"/>
              </a:ext>
            </a:extLst>
          </p:cNvPr>
          <p:cNvPicPr>
            <a:picLocks noChangeAspect="1"/>
          </p:cNvPicPr>
          <p:nvPr/>
        </p:nvPicPr>
        <p:blipFill>
          <a:blip r:embed="rId7"/>
          <a:stretch>
            <a:fillRect/>
          </a:stretch>
        </p:blipFill>
        <p:spPr>
          <a:xfrm>
            <a:off x="8187383" y="3821369"/>
            <a:ext cx="585267" cy="549467"/>
          </a:xfrm>
          <a:prstGeom prst="rect">
            <a:avLst/>
          </a:prstGeom>
        </p:spPr>
      </p:pic>
    </p:spTree>
    <p:extLst>
      <p:ext uri="{BB962C8B-B14F-4D97-AF65-F5344CB8AC3E}">
        <p14:creationId xmlns:p14="http://schemas.microsoft.com/office/powerpoint/2010/main" val="313444937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5C788F1F-4730-4D98-9F76-70ED91541BB0}"/>
              </a:ext>
            </a:extLst>
          </p:cNvPr>
          <p:cNvGraphicFramePr>
            <a:graphicFrameLocks noChangeAspect="1"/>
          </p:cNvGraphicFramePr>
          <p:nvPr/>
        </p:nvGraphicFramePr>
        <p:xfrm>
          <a:off x="200077" y="876087"/>
          <a:ext cx="11991925" cy="5622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5DFBBE04-2F76-45E8-971F-9DE0C333CA27}"/>
              </a:ext>
            </a:extLst>
          </p:cNvPr>
          <p:cNvGrpSpPr/>
          <p:nvPr/>
        </p:nvGrpSpPr>
        <p:grpSpPr>
          <a:xfrm>
            <a:off x="-1" y="884"/>
            <a:ext cx="12192001" cy="1252701"/>
            <a:chOff x="-1" y="881"/>
            <a:chExt cx="12192001" cy="1252701"/>
          </a:xfrm>
        </p:grpSpPr>
        <p:sp>
          <p:nvSpPr>
            <p:cNvPr id="6" name="Freeform: Shape 9">
              <a:extLst>
                <a:ext uri="{FF2B5EF4-FFF2-40B4-BE49-F238E27FC236}">
                  <a16:creationId xmlns:a16="http://schemas.microsoft.com/office/drawing/2014/main" id="{D5116E0F-D238-4490-919D-178E6F9420C3}"/>
                </a:ext>
              </a:extLst>
            </p:cNvPr>
            <p:cNvSpPr/>
            <p:nvPr/>
          </p:nvSpPr>
          <p:spPr>
            <a:xfrm>
              <a:off x="0" y="881"/>
              <a:ext cx="12192000" cy="551570"/>
            </a:xfrm>
            <a:custGeom>
              <a:avLst/>
              <a:gdLst>
                <a:gd name="connsiteX0" fmla="*/ 0 w 1038225"/>
                <a:gd name="connsiteY0" fmla="*/ 0 h 76200"/>
                <a:gd name="connsiteX1" fmla="*/ 1042988 w 1038225"/>
                <a:gd name="connsiteY1" fmla="*/ 0 h 76200"/>
                <a:gd name="connsiteX2" fmla="*/ 1042988 w 1038225"/>
                <a:gd name="connsiteY2" fmla="*/ 82868 h 76200"/>
                <a:gd name="connsiteX3" fmla="*/ 0 w 1038225"/>
                <a:gd name="connsiteY3" fmla="*/ 82868 h 76200"/>
              </a:gdLst>
              <a:ahLst/>
              <a:cxnLst>
                <a:cxn ang="0">
                  <a:pos x="connsiteX0" y="connsiteY0"/>
                </a:cxn>
                <a:cxn ang="0">
                  <a:pos x="connsiteX1" y="connsiteY1"/>
                </a:cxn>
                <a:cxn ang="0">
                  <a:pos x="connsiteX2" y="connsiteY2"/>
                </a:cxn>
                <a:cxn ang="0">
                  <a:pos x="connsiteX3" y="connsiteY3"/>
                </a:cxn>
              </a:cxnLst>
              <a:rect l="l" t="t" r="r" b="b"/>
              <a:pathLst>
                <a:path w="1038225" h="76200">
                  <a:moveTo>
                    <a:pt x="0" y="0"/>
                  </a:moveTo>
                  <a:lnTo>
                    <a:pt x="1042988" y="0"/>
                  </a:lnTo>
                  <a:lnTo>
                    <a:pt x="1042988" y="82868"/>
                  </a:lnTo>
                  <a:lnTo>
                    <a:pt x="0" y="82868"/>
                  </a:lnTo>
                  <a:close/>
                </a:path>
              </a:pathLst>
            </a:custGeom>
            <a:solidFill>
              <a:srgbClr val="002E5B"/>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7" name="Freeform: Shape 28">
              <a:extLst>
                <a:ext uri="{FF2B5EF4-FFF2-40B4-BE49-F238E27FC236}">
                  <a16:creationId xmlns:a16="http://schemas.microsoft.com/office/drawing/2014/main" id="{C8EC7535-335F-43AF-9F6E-9BCB35F79192}"/>
                </a:ext>
              </a:extLst>
            </p:cNvPr>
            <p:cNvSpPr/>
            <p:nvPr/>
          </p:nvSpPr>
          <p:spPr>
            <a:xfrm>
              <a:off x="4524475" y="154458"/>
              <a:ext cx="903804" cy="926972"/>
            </a:xfrm>
            <a:custGeom>
              <a:avLst/>
              <a:gdLst>
                <a:gd name="connsiteX0" fmla="*/ 0 w 304800"/>
                <a:gd name="connsiteY0" fmla="*/ 0 h 400050"/>
                <a:gd name="connsiteX1" fmla="*/ 313373 w 304800"/>
                <a:gd name="connsiteY1" fmla="*/ 0 h 400050"/>
                <a:gd name="connsiteX2" fmla="*/ 313373 w 304800"/>
                <a:gd name="connsiteY2" fmla="*/ 402908 h 400050"/>
                <a:gd name="connsiteX3" fmla="*/ 0 w 30480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304800" h="400050">
                  <a:moveTo>
                    <a:pt x="0" y="0"/>
                  </a:moveTo>
                  <a:lnTo>
                    <a:pt x="313373" y="0"/>
                  </a:lnTo>
                  <a:lnTo>
                    <a:pt x="313373" y="402908"/>
                  </a:lnTo>
                  <a:lnTo>
                    <a:pt x="0" y="402908"/>
                  </a:lnTo>
                  <a:close/>
                </a:path>
              </a:pathLst>
            </a:custGeom>
            <a:solidFill>
              <a:schemeClr val="accent2">
                <a:lumMod val="75000"/>
              </a:schemeClr>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sp>
          <p:nvSpPr>
            <p:cNvPr id="8" name="Freeform: Shape 29">
              <a:extLst>
                <a:ext uri="{FF2B5EF4-FFF2-40B4-BE49-F238E27FC236}">
                  <a16:creationId xmlns:a16="http://schemas.microsoft.com/office/drawing/2014/main" id="{43CDCC0E-35E5-4049-A4FD-37AA84A43DEA}"/>
                </a:ext>
              </a:extLst>
            </p:cNvPr>
            <p:cNvSpPr/>
            <p:nvPr/>
          </p:nvSpPr>
          <p:spPr>
            <a:xfrm>
              <a:off x="-1" y="163287"/>
              <a:ext cx="5099125" cy="926971"/>
            </a:xfrm>
            <a:custGeom>
              <a:avLst/>
              <a:gdLst>
                <a:gd name="connsiteX0" fmla="*/ 0 w 971550"/>
                <a:gd name="connsiteY0" fmla="*/ 0 h 400050"/>
                <a:gd name="connsiteX1" fmla="*/ 977265 w 971550"/>
                <a:gd name="connsiteY1" fmla="*/ 0 h 400050"/>
                <a:gd name="connsiteX2" fmla="*/ 977265 w 971550"/>
                <a:gd name="connsiteY2" fmla="*/ 402908 h 400050"/>
                <a:gd name="connsiteX3" fmla="*/ 0 w 971550"/>
                <a:gd name="connsiteY3" fmla="*/ 402908 h 400050"/>
              </a:gdLst>
              <a:ahLst/>
              <a:cxnLst>
                <a:cxn ang="0">
                  <a:pos x="connsiteX0" y="connsiteY0"/>
                </a:cxn>
                <a:cxn ang="0">
                  <a:pos x="connsiteX1" y="connsiteY1"/>
                </a:cxn>
                <a:cxn ang="0">
                  <a:pos x="connsiteX2" y="connsiteY2"/>
                </a:cxn>
                <a:cxn ang="0">
                  <a:pos x="connsiteX3" y="connsiteY3"/>
                </a:cxn>
              </a:cxnLst>
              <a:rect l="l" t="t" r="r" b="b"/>
              <a:pathLst>
                <a:path w="971550" h="400050">
                  <a:moveTo>
                    <a:pt x="0" y="0"/>
                  </a:moveTo>
                  <a:lnTo>
                    <a:pt x="977265" y="0"/>
                  </a:lnTo>
                  <a:lnTo>
                    <a:pt x="977265" y="402908"/>
                  </a:lnTo>
                  <a:lnTo>
                    <a:pt x="0" y="402908"/>
                  </a:lnTo>
                  <a:close/>
                </a:path>
              </a:pathLst>
            </a:custGeom>
            <a:solidFill>
              <a:srgbClr val="EF7622"/>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prstClr val="white"/>
                  </a:solidFill>
                  <a:effectLst/>
                  <a:uLnTx/>
                  <a:uFillTx/>
                  <a:latin typeface="Arial" panose="020B0604020202020204"/>
                  <a:ea typeface="+mn-ea"/>
                  <a:cs typeface="+mn-cs"/>
                </a:rPr>
                <a:t>HOW DO NEW FORMS GET ADOPTED?</a:t>
              </a:r>
            </a:p>
          </p:txBody>
        </p:sp>
        <p:sp>
          <p:nvSpPr>
            <p:cNvPr id="9" name="Freeform: Shape 31">
              <a:extLst>
                <a:ext uri="{FF2B5EF4-FFF2-40B4-BE49-F238E27FC236}">
                  <a16:creationId xmlns:a16="http://schemas.microsoft.com/office/drawing/2014/main" id="{BD9A0890-506E-48D3-B3CA-D3B2FF339B48}"/>
                </a:ext>
              </a:extLst>
            </p:cNvPr>
            <p:cNvSpPr/>
            <p:nvPr/>
          </p:nvSpPr>
          <p:spPr>
            <a:xfrm>
              <a:off x="4061896" y="1099087"/>
              <a:ext cx="734341" cy="154495"/>
            </a:xfrm>
            <a:custGeom>
              <a:avLst/>
              <a:gdLst>
                <a:gd name="connsiteX0" fmla="*/ 247650 w 247650"/>
                <a:gd name="connsiteY0" fmla="*/ 0 h 66675"/>
                <a:gd name="connsiteX1" fmla="*/ 0 w 247650"/>
                <a:gd name="connsiteY1" fmla="*/ 75248 h 66675"/>
                <a:gd name="connsiteX2" fmla="*/ 0 w 247650"/>
                <a:gd name="connsiteY2" fmla="*/ 0 h 66675"/>
              </a:gdLst>
              <a:ahLst/>
              <a:cxnLst>
                <a:cxn ang="0">
                  <a:pos x="connsiteX0" y="connsiteY0"/>
                </a:cxn>
                <a:cxn ang="0">
                  <a:pos x="connsiteX1" y="connsiteY1"/>
                </a:cxn>
                <a:cxn ang="0">
                  <a:pos x="connsiteX2" y="connsiteY2"/>
                </a:cxn>
              </a:cxnLst>
              <a:rect l="l" t="t" r="r" b="b"/>
              <a:pathLst>
                <a:path w="247650" h="66675">
                  <a:moveTo>
                    <a:pt x="247650" y="0"/>
                  </a:moveTo>
                  <a:lnTo>
                    <a:pt x="0" y="75248"/>
                  </a:lnTo>
                  <a:lnTo>
                    <a:pt x="0" y="0"/>
                  </a:lnTo>
                  <a:close/>
                </a:path>
              </a:pathLst>
            </a:custGeom>
            <a:solidFill>
              <a:schemeClr val="accent2">
                <a:lumMod val="50000"/>
              </a:schemeClr>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2E5B"/>
                </a:solidFill>
                <a:effectLst/>
                <a:uLnTx/>
                <a:uFillTx/>
                <a:latin typeface="Arial" panose="020B0604020202020204"/>
                <a:ea typeface="+mn-ea"/>
                <a:cs typeface="+mn-cs"/>
              </a:endParaRPr>
            </a:p>
          </p:txBody>
        </p:sp>
      </p:grpSp>
      <p:sp>
        <p:nvSpPr>
          <p:cNvPr id="10" name="Oval 9">
            <a:extLst>
              <a:ext uri="{FF2B5EF4-FFF2-40B4-BE49-F238E27FC236}">
                <a16:creationId xmlns:a16="http://schemas.microsoft.com/office/drawing/2014/main" id="{4B3A13B8-F609-48A3-B7BB-7E58AF26C85C}"/>
              </a:ext>
            </a:extLst>
          </p:cNvPr>
          <p:cNvSpPr/>
          <p:nvPr/>
        </p:nvSpPr>
        <p:spPr>
          <a:xfrm>
            <a:off x="8643136" y="3841328"/>
            <a:ext cx="3548864" cy="21405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960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6D9CAF-7646-4E5D-BB90-E3299DFBC69C}"/>
              </a:ext>
            </a:extLst>
          </p:cNvPr>
          <p:cNvPicPr>
            <a:picLocks noChangeAspect="1"/>
          </p:cNvPicPr>
          <p:nvPr/>
        </p:nvPicPr>
        <p:blipFill>
          <a:blip r:embed="rId2"/>
          <a:stretch>
            <a:fillRect/>
          </a:stretch>
        </p:blipFill>
        <p:spPr>
          <a:xfrm>
            <a:off x="925023" y="2769191"/>
            <a:ext cx="10232973" cy="1843148"/>
          </a:xfrm>
          <a:prstGeom prst="rect">
            <a:avLst/>
          </a:prstGeom>
          <a:ln w="76200">
            <a:solidFill>
              <a:srgbClr val="FFC000"/>
            </a:solidFill>
          </a:ln>
        </p:spPr>
      </p:pic>
      <p:pic>
        <p:nvPicPr>
          <p:cNvPr id="7" name="Picture 6">
            <a:extLst>
              <a:ext uri="{FF2B5EF4-FFF2-40B4-BE49-F238E27FC236}">
                <a16:creationId xmlns:a16="http://schemas.microsoft.com/office/drawing/2014/main" id="{CF770682-8D61-47D2-B9CD-4FB46B43B071}"/>
              </a:ext>
            </a:extLst>
          </p:cNvPr>
          <p:cNvPicPr>
            <a:picLocks noChangeAspect="1"/>
          </p:cNvPicPr>
          <p:nvPr/>
        </p:nvPicPr>
        <p:blipFill>
          <a:blip r:embed="rId3"/>
          <a:stretch>
            <a:fillRect/>
          </a:stretch>
        </p:blipFill>
        <p:spPr>
          <a:xfrm>
            <a:off x="855407" y="834922"/>
            <a:ext cx="3215148" cy="1537663"/>
          </a:xfrm>
          <a:prstGeom prst="rect">
            <a:avLst/>
          </a:prstGeom>
        </p:spPr>
      </p:pic>
      <p:sp>
        <p:nvSpPr>
          <p:cNvPr id="16" name="TextBox 15">
            <a:extLst>
              <a:ext uri="{FF2B5EF4-FFF2-40B4-BE49-F238E27FC236}">
                <a16:creationId xmlns:a16="http://schemas.microsoft.com/office/drawing/2014/main" id="{A0EDC550-067D-4FE7-A1CF-B7E671DF301C}"/>
              </a:ext>
            </a:extLst>
          </p:cNvPr>
          <p:cNvSpPr txBox="1"/>
          <p:nvPr/>
        </p:nvSpPr>
        <p:spPr>
          <a:xfrm>
            <a:off x="7610171" y="324468"/>
            <a:ext cx="40558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DEFINITIONS</a:t>
            </a:r>
          </a:p>
        </p:txBody>
      </p:sp>
    </p:spTree>
    <p:extLst>
      <p:ext uri="{BB962C8B-B14F-4D97-AF65-F5344CB8AC3E}">
        <p14:creationId xmlns:p14="http://schemas.microsoft.com/office/powerpoint/2010/main" val="333712827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BB2720-E1A2-483F-924F-40153DB4BF6F}"/>
              </a:ext>
            </a:extLst>
          </p:cNvPr>
          <p:cNvSpPr/>
          <p:nvPr/>
        </p:nvSpPr>
        <p:spPr>
          <a:xfrm>
            <a:off x="11382377" y="6172200"/>
            <a:ext cx="80962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30DB658-B165-4438-9521-4E765CF39255}"/>
              </a:ext>
            </a:extLst>
          </p:cNvPr>
          <p:cNvSpPr>
            <a:spLocks noGrp="1"/>
          </p:cNvSpPr>
          <p:nvPr>
            <p:ph type="title"/>
          </p:nvPr>
        </p:nvSpPr>
        <p:spPr>
          <a:xfrm>
            <a:off x="551601" y="273635"/>
            <a:ext cx="4328577" cy="677755"/>
          </a:xfrm>
        </p:spPr>
        <p:txBody>
          <a:bodyPr>
            <a:normAutofit/>
          </a:bodyPr>
          <a:lstStyle/>
          <a:p>
            <a:pPr algn="ctr"/>
            <a:r>
              <a:rPr lang="en-US" sz="3600" i="1" dirty="0">
                <a:latin typeface="+mn-lt"/>
              </a:rPr>
              <a:t>DEFINITIONS</a:t>
            </a:r>
          </a:p>
        </p:txBody>
      </p:sp>
      <p:pic>
        <p:nvPicPr>
          <p:cNvPr id="7" name="Picture 6">
            <a:extLst>
              <a:ext uri="{FF2B5EF4-FFF2-40B4-BE49-F238E27FC236}">
                <a16:creationId xmlns:a16="http://schemas.microsoft.com/office/drawing/2014/main" id="{8AD705D8-95F4-4ECA-BF64-B5CC068EE55F}"/>
              </a:ext>
            </a:extLst>
          </p:cNvPr>
          <p:cNvPicPr>
            <a:picLocks noChangeAspect="1"/>
          </p:cNvPicPr>
          <p:nvPr/>
        </p:nvPicPr>
        <p:blipFill>
          <a:blip r:embed="rId2"/>
          <a:stretch>
            <a:fillRect/>
          </a:stretch>
        </p:blipFill>
        <p:spPr>
          <a:xfrm>
            <a:off x="5647049" y="164158"/>
            <a:ext cx="6309584" cy="65296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extBox 10">
            <a:extLst>
              <a:ext uri="{FF2B5EF4-FFF2-40B4-BE49-F238E27FC236}">
                <a16:creationId xmlns:a16="http://schemas.microsoft.com/office/drawing/2014/main" id="{45C8DEDD-C1B2-4275-8FF2-FDB157EC6079}"/>
              </a:ext>
            </a:extLst>
          </p:cNvPr>
          <p:cNvSpPr txBox="1"/>
          <p:nvPr/>
        </p:nvSpPr>
        <p:spPr>
          <a:xfrm>
            <a:off x="157001" y="1795273"/>
            <a:ext cx="5289897"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rPr>
              <a:t>Conditions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571486" marR="0" lvl="0" indent="-57148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"Unmarketable Title”</a:t>
            </a:r>
          </a:p>
          <a:p>
            <a:pPr marL="571486" marR="0" lvl="0" indent="-57148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486" marR="0" lvl="0" indent="-57148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“Public Records”</a:t>
            </a:r>
          </a:p>
          <a:p>
            <a:pPr marL="571486" marR="0" lvl="0" indent="-57148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486" marR="0" lvl="0" indent="-57148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“Enforcement Notice”</a:t>
            </a:r>
          </a:p>
        </p:txBody>
      </p:sp>
      <p:sp>
        <p:nvSpPr>
          <p:cNvPr id="13" name="Oval 12">
            <a:extLst>
              <a:ext uri="{FF2B5EF4-FFF2-40B4-BE49-F238E27FC236}">
                <a16:creationId xmlns:a16="http://schemas.microsoft.com/office/drawing/2014/main" id="{9A394C4B-AF80-4280-AFDA-97AA59A9BE70}"/>
              </a:ext>
            </a:extLst>
          </p:cNvPr>
          <p:cNvSpPr/>
          <p:nvPr/>
        </p:nvSpPr>
        <p:spPr>
          <a:xfrm>
            <a:off x="-15119" y="4880695"/>
            <a:ext cx="5462016" cy="10259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9DAE8E0-A8B6-4951-ABC4-98BF0D26B48A}"/>
              </a:ext>
            </a:extLst>
          </p:cNvPr>
          <p:cNvSpPr/>
          <p:nvPr/>
        </p:nvSpPr>
        <p:spPr>
          <a:xfrm>
            <a:off x="5581649" y="1795271"/>
            <a:ext cx="6374984" cy="1178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704F0DB2-34A7-458F-9B2A-E03CBEFD3814}"/>
              </a:ext>
            </a:extLst>
          </p:cNvPr>
          <p:cNvSpPr/>
          <p:nvPr/>
        </p:nvSpPr>
        <p:spPr>
          <a:xfrm>
            <a:off x="5819775" y="1284511"/>
            <a:ext cx="797432" cy="34660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9DD4768-33EB-4AF1-86EA-0AABA7048417}"/>
              </a:ext>
            </a:extLst>
          </p:cNvPr>
          <p:cNvPicPr>
            <a:picLocks noChangeAspect="1"/>
          </p:cNvPicPr>
          <p:nvPr/>
        </p:nvPicPr>
        <p:blipFill>
          <a:blip r:embed="rId3"/>
          <a:stretch>
            <a:fillRect/>
          </a:stretch>
        </p:blipFill>
        <p:spPr>
          <a:xfrm>
            <a:off x="346870" y="6395117"/>
            <a:ext cx="1621677" cy="298730"/>
          </a:xfrm>
          <a:prstGeom prst="rect">
            <a:avLst/>
          </a:prstGeom>
        </p:spPr>
      </p:pic>
    </p:spTree>
    <p:extLst>
      <p:ext uri="{BB962C8B-B14F-4D97-AF65-F5344CB8AC3E}">
        <p14:creationId xmlns:p14="http://schemas.microsoft.com/office/powerpoint/2010/main" val="3936235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D7AC5C3-2ACC-443C-A0FE-0D957F9D677A}"/>
              </a:ext>
            </a:extLst>
          </p:cNvPr>
          <p:cNvSpPr txBox="1"/>
          <p:nvPr/>
        </p:nvSpPr>
        <p:spPr>
          <a:xfrm>
            <a:off x="106004" y="1284393"/>
            <a:ext cx="11979991" cy="528457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16. Because of a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violation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existing at the Date of Policy of a State or Municipal subdivision law or State or Municipal subdivision regulation affecting the Land: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You are unable to obtain a building permit from a Municipal authority;</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 You are ordered by a State or Municipal authority to remove or remedy the violation; or</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 someone else refuses to perform a contract to purchase the Land, lease the Land, or make a mortgage loan on the Land, based on that violation.</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19. You are ordered by a State or Municipal authority to remove or remedy any portion of Your existing structures, because they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violate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 existing State or Municipal zoning law or State or Municipal zoning regulation. The Amount of Insurance for Covered Risk 19 is subject to Your Deductible Amount and Our Maximum Dollar Limit of Liability shown in Schedule A.</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 You are not able to use the Land because use as a single-family residence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violates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 existing State or Municipal zoning law or State or Municipal zoning regulation.</a:t>
            </a:r>
          </a:p>
        </p:txBody>
      </p:sp>
      <p:sp>
        <p:nvSpPr>
          <p:cNvPr id="4" name="TextBox 3">
            <a:extLst>
              <a:ext uri="{FF2B5EF4-FFF2-40B4-BE49-F238E27FC236}">
                <a16:creationId xmlns:a16="http://schemas.microsoft.com/office/drawing/2014/main" id="{F6E943F3-1C66-4FC7-B3A4-F9AE5FDCF7CA}"/>
              </a:ext>
            </a:extLst>
          </p:cNvPr>
          <p:cNvSpPr txBox="1"/>
          <p:nvPr/>
        </p:nvSpPr>
        <p:spPr>
          <a:xfrm>
            <a:off x="1717040" y="777766"/>
            <a:ext cx="9113520" cy="523220"/>
          </a:xfrm>
          <a:prstGeom prst="rect">
            <a:avLst/>
          </a:prstGeom>
          <a:noFill/>
        </p:spPr>
        <p:txBody>
          <a:bodyPr wrap="square" rtlCol="0">
            <a:spAutoFit/>
          </a:bodyPr>
          <a:lstStyle/>
          <a:p>
            <a:pPr algn="ctr"/>
            <a:r>
              <a:rPr lang="en-US" sz="2800" dirty="0"/>
              <a:t>COVERED RISKS AND ZONING VIOLATIONS – VERMONT</a:t>
            </a:r>
          </a:p>
        </p:txBody>
      </p:sp>
    </p:spTree>
    <p:extLst>
      <p:ext uri="{BB962C8B-B14F-4D97-AF65-F5344CB8AC3E}">
        <p14:creationId xmlns:p14="http://schemas.microsoft.com/office/powerpoint/2010/main" val="2538489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chain link">
            <a:extLst>
              <a:ext uri="{FF2B5EF4-FFF2-40B4-BE49-F238E27FC236}">
                <a16:creationId xmlns:a16="http://schemas.microsoft.com/office/drawing/2014/main" id="{122908D3-D9D4-469A-B567-5A23591E479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19" r="23519"/>
          <a:stretch>
            <a:fillRect/>
          </a:stretch>
        </p:blipFill>
        <p:spPr/>
      </p:pic>
      <p:sp>
        <p:nvSpPr>
          <p:cNvPr id="3" name="Title 2">
            <a:extLst>
              <a:ext uri="{FF2B5EF4-FFF2-40B4-BE49-F238E27FC236}">
                <a16:creationId xmlns:a16="http://schemas.microsoft.com/office/drawing/2014/main" id="{5E78CC3E-3713-4C67-9587-4CA4387DD2D6}"/>
              </a:ext>
            </a:extLst>
          </p:cNvPr>
          <p:cNvSpPr>
            <a:spLocks noGrp="1"/>
          </p:cNvSpPr>
          <p:nvPr>
            <p:ph type="title"/>
          </p:nvPr>
        </p:nvSpPr>
        <p:spPr/>
        <p:txBody>
          <a:bodyPr>
            <a:normAutofit/>
          </a:bodyPr>
          <a:lstStyle/>
          <a:p>
            <a:pPr algn="ctr"/>
            <a:r>
              <a:rPr lang="en-US" sz="2800" i="1" dirty="0"/>
              <a:t>Continuation of Coverage</a:t>
            </a:r>
          </a:p>
        </p:txBody>
      </p:sp>
      <p:sp>
        <p:nvSpPr>
          <p:cNvPr id="4" name="TextBox 3">
            <a:extLst>
              <a:ext uri="{FF2B5EF4-FFF2-40B4-BE49-F238E27FC236}">
                <a16:creationId xmlns:a16="http://schemas.microsoft.com/office/drawing/2014/main" id="{F3E1BCAB-B92A-4C88-96A8-9565A8A156E3}"/>
              </a:ext>
            </a:extLst>
          </p:cNvPr>
          <p:cNvSpPr txBox="1"/>
          <p:nvPr/>
        </p:nvSpPr>
        <p:spPr>
          <a:xfrm>
            <a:off x="6250957" y="1930269"/>
            <a:ext cx="5338355"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Defined:</a:t>
            </a:r>
          </a:p>
          <a:p>
            <a:pPr marL="0" marR="0" lvl="0" indent="0" algn="l" defTabSz="914400" rtl="0" eaLnBrk="1" fontAlgn="auto" latinLnBrk="0" hangingPunct="1">
              <a:lnSpc>
                <a:spcPct val="100000"/>
              </a:lnSpc>
              <a:spcBef>
                <a:spcPts val="0"/>
              </a:spcBef>
              <a:spcAft>
                <a:spcPts val="0"/>
              </a:spcAft>
              <a:buClrTx/>
              <a:buSzTx/>
              <a:buFontTx/>
              <a:buNone/>
              <a:tabLst>
                <a:tab pos="91437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Insured</a:t>
            </a:r>
          </a:p>
          <a:p>
            <a:pPr marL="0" marR="0" lvl="0" indent="0" algn="l" defTabSz="914400" rtl="0" eaLnBrk="1" fontAlgn="auto" latinLnBrk="0" hangingPunct="1">
              <a:lnSpc>
                <a:spcPct val="100000"/>
              </a:lnSpc>
              <a:spcBef>
                <a:spcPts val="0"/>
              </a:spcBef>
              <a:spcAft>
                <a:spcPts val="0"/>
              </a:spcAft>
              <a:buClrTx/>
              <a:buSzTx/>
              <a:buFontTx/>
              <a:buNone/>
              <a:tabLst>
                <a:tab pos="91437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914377"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e) the</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 grantee of an Insured under a deed or other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instrument transferring</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 the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Title,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if the grantee is:</a:t>
            </a:r>
          </a:p>
          <a:p>
            <a:pPr marL="0" marR="0" lvl="0" indent="0" algn="l" defTabSz="914400" rtl="0" eaLnBrk="1" fontAlgn="auto" latinLnBrk="0" hangingPunct="1">
              <a:lnSpc>
                <a:spcPct val="100000"/>
              </a:lnSpc>
              <a:spcBef>
                <a:spcPts val="0"/>
              </a:spcBef>
              <a:spcAft>
                <a:spcPts val="0"/>
              </a:spcAft>
              <a:buClrTx/>
              <a:buSzTx/>
              <a:buFontTx/>
              <a:buNone/>
              <a:tabLst>
                <a:tab pos="1142971" algn="l"/>
              </a:tabLst>
              <a:defRPr/>
            </a:pPr>
            <a:r>
              <a:rPr kumimoji="0" lang="en-US" sz="1800" b="0" i="0" u="none" strike="noStrike" kern="1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(1) </a:t>
            </a:r>
            <a:r>
              <a:rPr kumimoji="0" lang="en-US" sz="1800" b="0" i="0" u="none" strike="noStrike" kern="100" cap="none" spc="0" normalizeH="0" baseline="0" noProof="0" dirty="0">
                <a:ln>
                  <a:noFill/>
                </a:ln>
                <a:solidFill>
                  <a:prstClr val="black"/>
                </a:solidFill>
                <a:effectLst/>
                <a:highlight>
                  <a:srgbClr val="FFFF00"/>
                </a:highlight>
                <a:uLnTx/>
                <a:uFillTx/>
                <a:latin typeface="Calibri" panose="020F0502020204030204"/>
                <a:ea typeface="Arial" panose="020B0604020202020204" pitchFamily="34" charset="0"/>
                <a:cs typeface="Arial" panose="020B0604020202020204" pitchFamily="34" charset="0"/>
              </a:rPr>
              <a:t>an Affiliate</a:t>
            </a:r>
            <a:r>
              <a:rPr kumimoji="0" lang="en-US" sz="1800" b="0" i="0" u="none" strike="noStrike" kern="1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tab pos="1142971"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(2)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a trustee or beneficiary of a trust created by a written instrument established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for estate planning purposes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by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an Insured;</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2971"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(3) a spouse who receives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the</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 Title because of a dissolution of marriage;</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2971"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(4) a transferee by a transfer effective on the death of an Insured as authorized by law; or</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1142971"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(5) another</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 Insured named in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Item 1 of </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rPr>
              <a:t>Schedule A</a:t>
            </a:r>
            <a:r>
              <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70B7EEB-98B0-4A03-9A22-3630831A028E}"/>
              </a:ext>
            </a:extLst>
          </p:cNvPr>
          <p:cNvPicPr>
            <a:picLocks noChangeAspect="1"/>
          </p:cNvPicPr>
          <p:nvPr/>
        </p:nvPicPr>
        <p:blipFill rotWithShape="1">
          <a:blip r:embed="rId3"/>
          <a:srcRect/>
          <a:stretch/>
        </p:blipFill>
        <p:spPr>
          <a:xfrm>
            <a:off x="7522622" y="369651"/>
            <a:ext cx="2313417" cy="1405723"/>
          </a:xfrm>
          <a:prstGeom prst="rect">
            <a:avLst/>
          </a:prstGeom>
        </p:spPr>
      </p:pic>
      <p:sp>
        <p:nvSpPr>
          <p:cNvPr id="10" name="Oval 9">
            <a:extLst>
              <a:ext uri="{FF2B5EF4-FFF2-40B4-BE49-F238E27FC236}">
                <a16:creationId xmlns:a16="http://schemas.microsoft.com/office/drawing/2014/main" id="{4C8E9745-C872-4717-900C-601491003FE5}"/>
              </a:ext>
            </a:extLst>
          </p:cNvPr>
          <p:cNvSpPr/>
          <p:nvPr/>
        </p:nvSpPr>
        <p:spPr>
          <a:xfrm>
            <a:off x="7522621" y="77823"/>
            <a:ext cx="2416853" cy="2256817"/>
          </a:xfrm>
          <a:prstGeom prst="ellipse">
            <a:avLst/>
          </a:prstGeom>
          <a:noFill/>
          <a:ln w="28575" cap="flat">
            <a:solidFill>
              <a:srgbClr val="FF0000"/>
            </a:solidFill>
            <a:round/>
            <a:extLst>
              <a:ext uri="{C807C97D-BFC1-408E-A445-0C87EB9F89A2}">
                <ask:lineSketchStyleProps xmlns:ask="http://schemas.microsoft.com/office/drawing/2018/sketchyshapes" sd="1219033472">
                  <a:custGeom>
                    <a:avLst/>
                    <a:gdLst>
                      <a:gd name="connsiteX0" fmla="*/ 0 w 2416853"/>
                      <a:gd name="connsiteY0" fmla="*/ 1128409 h 2256817"/>
                      <a:gd name="connsiteX1" fmla="*/ 1208427 w 2416853"/>
                      <a:gd name="connsiteY1" fmla="*/ 0 h 2256817"/>
                      <a:gd name="connsiteX2" fmla="*/ 2416854 w 2416853"/>
                      <a:gd name="connsiteY2" fmla="*/ 1128409 h 2256817"/>
                      <a:gd name="connsiteX3" fmla="*/ 1208427 w 2416853"/>
                      <a:gd name="connsiteY3" fmla="*/ 2256818 h 2256817"/>
                      <a:gd name="connsiteX4" fmla="*/ 0 w 2416853"/>
                      <a:gd name="connsiteY4" fmla="*/ 1128409 h 2256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853" h="2256817" extrusionOk="0">
                        <a:moveTo>
                          <a:pt x="0" y="1128409"/>
                        </a:moveTo>
                        <a:cubicBezTo>
                          <a:pt x="-39694" y="480722"/>
                          <a:pt x="474168" y="25095"/>
                          <a:pt x="1208427" y="0"/>
                        </a:cubicBezTo>
                        <a:cubicBezTo>
                          <a:pt x="1889926" y="2969"/>
                          <a:pt x="2324717" y="508136"/>
                          <a:pt x="2416854" y="1128409"/>
                        </a:cubicBezTo>
                        <a:cubicBezTo>
                          <a:pt x="2371127" y="1796267"/>
                          <a:pt x="1859963" y="2344480"/>
                          <a:pt x="1208427" y="2256818"/>
                        </a:cubicBezTo>
                        <a:cubicBezTo>
                          <a:pt x="461228" y="2213156"/>
                          <a:pt x="107198" y="1802832"/>
                          <a:pt x="0" y="1128409"/>
                        </a:cubicBezTo>
                        <a:close/>
                      </a:path>
                    </a:pathLst>
                  </a:custGeom>
                  <ask:type>
                    <ask:lineSketchNone/>
                  </ask:type>
                </ask:lineSketchStyleProps>
              </a:ext>
            </a:extLst>
          </a:ln>
          <a:effectLst>
            <a:glow rad="101600">
              <a:srgbClr val="FFC000">
                <a:alpha val="40000"/>
              </a:srgbClr>
            </a:glow>
            <a:outerShdw blurRad="381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7C6C65D-CADF-4F78-9428-2A5FFF185FD8}"/>
              </a:ext>
            </a:extLst>
          </p:cNvPr>
          <p:cNvPicPr>
            <a:picLocks noChangeAspect="1"/>
          </p:cNvPicPr>
          <p:nvPr/>
        </p:nvPicPr>
        <p:blipFill>
          <a:blip r:embed="rId4"/>
          <a:stretch>
            <a:fillRect/>
          </a:stretch>
        </p:blipFill>
        <p:spPr>
          <a:xfrm>
            <a:off x="349441" y="6407353"/>
            <a:ext cx="1621677" cy="298730"/>
          </a:xfrm>
          <a:prstGeom prst="rect">
            <a:avLst/>
          </a:prstGeom>
        </p:spPr>
      </p:pic>
    </p:spTree>
    <p:extLst>
      <p:ext uri="{BB962C8B-B14F-4D97-AF65-F5344CB8AC3E}">
        <p14:creationId xmlns:p14="http://schemas.microsoft.com/office/powerpoint/2010/main" val="791447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C7F11-3752-47CA-89C1-32BF50ECA3F0}"/>
              </a:ext>
            </a:extLst>
          </p:cNvPr>
          <p:cNvSpPr>
            <a:spLocks noGrp="1"/>
          </p:cNvSpPr>
          <p:nvPr>
            <p:ph type="title"/>
          </p:nvPr>
        </p:nvSpPr>
        <p:spPr>
          <a:xfrm>
            <a:off x="142875" y="1685925"/>
            <a:ext cx="4648200" cy="4343400"/>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defTabSz="914377"/>
            <a:r>
              <a:rPr lang="en-US" sz="2600" dirty="0"/>
              <a:t>	An Entity:</a:t>
            </a:r>
            <a:br>
              <a:rPr lang="en-US" sz="2600" dirty="0"/>
            </a:br>
            <a:r>
              <a:rPr lang="en-US" sz="2600" dirty="0" err="1"/>
              <a:t>i</a:t>
            </a:r>
            <a:r>
              <a:rPr lang="en-US" sz="2600" dirty="0"/>
              <a:t>. that is wholly-owned by the Insured; </a:t>
            </a:r>
            <a:br>
              <a:rPr lang="en-US" sz="2600" dirty="0"/>
            </a:br>
            <a:r>
              <a:rPr lang="en-US" sz="2600" dirty="0"/>
              <a:t>ii. That wholly-owns the Insured; or</a:t>
            </a:r>
            <a:br>
              <a:rPr lang="en-US" sz="2600" dirty="0"/>
            </a:br>
            <a:r>
              <a:rPr lang="en-US" sz="2600" dirty="0"/>
              <a:t>iii. If that Entity and the Insured are both wholly-owned by the same person or entity</a:t>
            </a:r>
          </a:p>
        </p:txBody>
      </p:sp>
      <p:pic>
        <p:nvPicPr>
          <p:cNvPr id="2050" name="Picture 2" descr="Small Business Owners: Why Doing It All Yourself Is Not Always Best -  Business 2 Community">
            <a:extLst>
              <a:ext uri="{FF2B5EF4-FFF2-40B4-BE49-F238E27FC236}">
                <a16:creationId xmlns:a16="http://schemas.microsoft.com/office/drawing/2014/main" id="{5A892E56-4BA0-4482-AEAD-4C1AE23C0A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5103596" y="989231"/>
            <a:ext cx="7188199" cy="4923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906E42-9978-4F0D-BDE5-12CDB5964BAE}"/>
              </a:ext>
            </a:extLst>
          </p:cNvPr>
          <p:cNvSpPr txBox="1"/>
          <p:nvPr/>
        </p:nvSpPr>
        <p:spPr>
          <a:xfrm>
            <a:off x="314326" y="342901"/>
            <a:ext cx="44767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rPr>
              <a:t>AFFILIATE” – Standard OP</a:t>
            </a:r>
          </a:p>
        </p:txBody>
      </p:sp>
      <p:pic>
        <p:nvPicPr>
          <p:cNvPr id="2" name="Picture 1">
            <a:extLst>
              <a:ext uri="{FF2B5EF4-FFF2-40B4-BE49-F238E27FC236}">
                <a16:creationId xmlns:a16="http://schemas.microsoft.com/office/drawing/2014/main" id="{515B3C34-B5A3-4D42-BF48-67683E525A57}"/>
              </a:ext>
            </a:extLst>
          </p:cNvPr>
          <p:cNvPicPr>
            <a:picLocks noChangeAspect="1"/>
          </p:cNvPicPr>
          <p:nvPr/>
        </p:nvPicPr>
        <p:blipFill>
          <a:blip r:embed="rId4"/>
          <a:stretch>
            <a:fillRect/>
          </a:stretch>
        </p:blipFill>
        <p:spPr>
          <a:xfrm>
            <a:off x="142875" y="6365734"/>
            <a:ext cx="1621677" cy="298730"/>
          </a:xfrm>
          <a:prstGeom prst="rect">
            <a:avLst/>
          </a:prstGeom>
        </p:spPr>
      </p:pic>
    </p:spTree>
    <p:extLst>
      <p:ext uri="{BB962C8B-B14F-4D97-AF65-F5344CB8AC3E}">
        <p14:creationId xmlns:p14="http://schemas.microsoft.com/office/powerpoint/2010/main" val="87123073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6376338-97E8-4DA0-8B5C-66EA68D36FD0}"/>
              </a:ext>
            </a:extLst>
          </p:cNvPr>
          <p:cNvPicPr>
            <a:picLocks noGrp="1" noChangeAspect="1"/>
          </p:cNvPicPr>
          <p:nvPr>
            <p:ph type="pic" sz="quarter" idx="10"/>
          </p:nvPr>
        </p:nvPicPr>
        <p:blipFill rotWithShape="1">
          <a:blip r:embed="rId2"/>
          <a:srcRect t="619" b="619"/>
          <a:stretch/>
        </p:blipFill>
        <p:spPr>
          <a:xfrm>
            <a:off x="6410328" y="919653"/>
            <a:ext cx="6648449" cy="3576149"/>
          </a:xfrm>
        </p:spPr>
      </p:pic>
      <p:sp>
        <p:nvSpPr>
          <p:cNvPr id="7" name="Title 6">
            <a:extLst>
              <a:ext uri="{FF2B5EF4-FFF2-40B4-BE49-F238E27FC236}">
                <a16:creationId xmlns:a16="http://schemas.microsoft.com/office/drawing/2014/main" id="{C0D741DD-7E65-4797-9177-8C602F7B70A1}"/>
              </a:ext>
            </a:extLst>
          </p:cNvPr>
          <p:cNvSpPr>
            <a:spLocks noGrp="1"/>
          </p:cNvSpPr>
          <p:nvPr>
            <p:ph type="title"/>
          </p:nvPr>
        </p:nvSpPr>
        <p:spPr>
          <a:xfrm>
            <a:off x="468893" y="288927"/>
            <a:ext cx="5754107" cy="711200"/>
          </a:xfrm>
        </p:spPr>
        <p:txBody>
          <a:bodyPr/>
          <a:lstStyle/>
          <a:p>
            <a:r>
              <a:rPr lang="en-US" b="1" dirty="0"/>
              <a:t>Electronic Signatures/Notarization</a:t>
            </a:r>
          </a:p>
        </p:txBody>
      </p:sp>
      <p:sp>
        <p:nvSpPr>
          <p:cNvPr id="9" name="TextBox 8">
            <a:extLst>
              <a:ext uri="{FF2B5EF4-FFF2-40B4-BE49-F238E27FC236}">
                <a16:creationId xmlns:a16="http://schemas.microsoft.com/office/drawing/2014/main" id="{AE06E708-1064-4112-B2E8-68D7A7C01A74}"/>
              </a:ext>
            </a:extLst>
          </p:cNvPr>
          <p:cNvSpPr txBox="1"/>
          <p:nvPr/>
        </p:nvSpPr>
        <p:spPr>
          <a:xfrm>
            <a:off x="468894" y="1652587"/>
            <a:ext cx="54197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Jacket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Incorporates ALTA 39 Authentication Endorsement: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long as the Insurer issues the policy with a Policy Number and Date of Policy, the policy is valid even if issued electronically or without any signatures.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C54E114-C9B0-4581-9A1F-568B02FC6067}"/>
              </a:ext>
            </a:extLst>
          </p:cNvPr>
          <p:cNvSpPr txBox="1"/>
          <p:nvPr/>
        </p:nvSpPr>
        <p:spPr>
          <a:xfrm>
            <a:off x="468893" y="3296602"/>
            <a:ext cx="5529747"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Covered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defect in the Title caused 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document affecting the Title not properly authorized, created, executed, witnessed, sealed, acknowledged, notarized,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(including by remote online notarization),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 delivered; …</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repudiation of an electronic signature by a person who signed the document because the electronic signature was not valid under applicable electronic transactions law.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FDDF64D-6827-4B93-949E-38EACC3700D5}"/>
              </a:ext>
            </a:extLst>
          </p:cNvPr>
          <p:cNvPicPr>
            <a:picLocks noChangeAspect="1"/>
          </p:cNvPicPr>
          <p:nvPr/>
        </p:nvPicPr>
        <p:blipFill>
          <a:blip r:embed="rId3"/>
          <a:stretch>
            <a:fillRect/>
          </a:stretch>
        </p:blipFill>
        <p:spPr>
          <a:xfrm>
            <a:off x="9857161" y="6406293"/>
            <a:ext cx="1621677" cy="298730"/>
          </a:xfrm>
          <a:prstGeom prst="rect">
            <a:avLst/>
          </a:prstGeom>
        </p:spPr>
      </p:pic>
    </p:spTree>
    <p:extLst>
      <p:ext uri="{BB962C8B-B14F-4D97-AF65-F5344CB8AC3E}">
        <p14:creationId xmlns:p14="http://schemas.microsoft.com/office/powerpoint/2010/main" val="324717141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851B090-23DB-400A-822A-4D100F5A3978}"/>
              </a:ext>
            </a:extLst>
          </p:cNvPr>
          <p:cNvGraphicFramePr/>
          <p:nvPr/>
        </p:nvGraphicFramePr>
        <p:xfrm>
          <a:off x="223790" y="118112"/>
          <a:ext cx="11361921" cy="1018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B8EDBB27-B3F0-4100-B9CB-30D3B18FB988}"/>
              </a:ext>
            </a:extLst>
          </p:cNvPr>
          <p:cNvPicPr>
            <a:picLocks noChangeAspect="1"/>
          </p:cNvPicPr>
          <p:nvPr/>
        </p:nvPicPr>
        <p:blipFill>
          <a:blip r:embed="rId8"/>
          <a:stretch>
            <a:fillRect/>
          </a:stretch>
        </p:blipFill>
        <p:spPr>
          <a:xfrm>
            <a:off x="1716814" y="3886203"/>
            <a:ext cx="8410692" cy="2486025"/>
          </a:xfrm>
          <a:prstGeom prst="rect">
            <a:avLst/>
          </a:prstGeom>
          <a:ln w="88900">
            <a:solidFill>
              <a:srgbClr val="00B050"/>
            </a:solidFill>
          </a:ln>
        </p:spPr>
      </p:pic>
      <p:pic>
        <p:nvPicPr>
          <p:cNvPr id="9" name="Picture 8">
            <a:extLst>
              <a:ext uri="{FF2B5EF4-FFF2-40B4-BE49-F238E27FC236}">
                <a16:creationId xmlns:a16="http://schemas.microsoft.com/office/drawing/2014/main" id="{F2F8E8CA-7CA2-4464-9AE7-1B9F944E1658}"/>
              </a:ext>
            </a:extLst>
          </p:cNvPr>
          <p:cNvPicPr>
            <a:picLocks noChangeAspect="1"/>
          </p:cNvPicPr>
          <p:nvPr/>
        </p:nvPicPr>
        <p:blipFill>
          <a:blip r:embed="rId9"/>
          <a:stretch>
            <a:fillRect/>
          </a:stretch>
        </p:blipFill>
        <p:spPr>
          <a:xfrm>
            <a:off x="1699408" y="1136174"/>
            <a:ext cx="8375879" cy="2486025"/>
          </a:xfrm>
          <a:prstGeom prst="rect">
            <a:avLst/>
          </a:prstGeom>
          <a:ln w="88900">
            <a:solidFill>
              <a:srgbClr val="EEB111"/>
            </a:solidFill>
          </a:ln>
        </p:spPr>
      </p:pic>
    </p:spTree>
    <p:extLst>
      <p:ext uri="{BB962C8B-B14F-4D97-AF65-F5344CB8AC3E}">
        <p14:creationId xmlns:p14="http://schemas.microsoft.com/office/powerpoint/2010/main" val="362117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Title 20">
            <a:extLst>
              <a:ext uri="{FF2B5EF4-FFF2-40B4-BE49-F238E27FC236}">
                <a16:creationId xmlns:a16="http://schemas.microsoft.com/office/drawing/2014/main" id="{71B9D3D2-2BE2-4F7D-A94E-E5C81469267D}"/>
              </a:ext>
            </a:extLst>
          </p:cNvPr>
          <p:cNvSpPr>
            <a:spLocks noGrp="1"/>
          </p:cNvSpPr>
          <p:nvPr>
            <p:ph type="title"/>
          </p:nvPr>
        </p:nvSpPr>
        <p:spPr>
          <a:xfrm>
            <a:off x="371093" y="1078835"/>
            <a:ext cx="3772643" cy="1291336"/>
          </a:xfrm>
        </p:spPr>
        <p:txBody>
          <a:bodyPr vert="horz" lIns="91440" tIns="45720" rIns="91440" bIns="45720" rtlCol="0" anchor="b">
            <a:normAutofit/>
          </a:bodyPr>
          <a:lstStyle/>
          <a:p>
            <a:r>
              <a:rPr lang="en-US" dirty="0">
                <a:solidFill>
                  <a:schemeClr val="tx1"/>
                </a:solidFill>
              </a:rPr>
              <a:t>Title Insurance Policy Jacket and Vermont Law</a:t>
            </a: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1"/>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277A397-021C-41D3-80AB-678A33D2A673}"/>
              </a:ext>
            </a:extLst>
          </p:cNvPr>
          <p:cNvSpPr txBox="1"/>
          <p:nvPr/>
        </p:nvSpPr>
        <p:spPr>
          <a:xfrm>
            <a:off x="371093" y="2718054"/>
            <a:ext cx="11353547" cy="4012815"/>
          </a:xfrm>
          <a:prstGeom prst="rect">
            <a:avLst/>
          </a:prstGeom>
        </p:spPr>
        <p:txBody>
          <a:bodyPr vert="horz" lIns="91440" tIns="45720" rIns="91440" bIns="45720" rtlCol="0" anchor="t">
            <a:normAutofit/>
          </a:bodyPr>
          <a:lstStyle/>
          <a:p>
            <a:pPr marL="0" marR="0" lvl="0" indent="-228594"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2E5B"/>
                </a:solidFill>
                <a:effectLst/>
                <a:uLnTx/>
                <a:uFillTx/>
                <a:latin typeface="Arial" panose="020B0604020202020204"/>
                <a:ea typeface="+mn-ea"/>
                <a:cs typeface="+mn-cs"/>
              </a:rPr>
              <a:t>Some historical land records contain Discriminatory Covenants that are illegal and unenforceable by law. This policy treats any Discriminatory Covenant in a document referenced in Schedule B as if each Discriminatory Covenant is redacted, repudiated, removed, and not republished or recirculated. Only the remaining provisions of the document are excepted from coverage.</a:t>
            </a:r>
            <a:r>
              <a:rPr kumimoji="0" lang="en-US" sz="2000" b="0" i="0" u="none" strike="noStrike" kern="1200" cap="none" spc="0" normalizeH="0" baseline="0" noProof="0" dirty="0">
                <a:ln>
                  <a:noFill/>
                </a:ln>
                <a:solidFill>
                  <a:srgbClr val="002E5B"/>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594"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2E5B"/>
                </a:solidFill>
                <a:effectLst/>
                <a:uLnTx/>
                <a:uFillTx/>
                <a:latin typeface="Arial" panose="020B0604020202020204"/>
                <a:ea typeface="+mn-ea"/>
                <a:cs typeface="+mn-cs"/>
              </a:rPr>
              <a:t>S.144/Proposed 27 V.S.A § 546. CERTAIN RESTRICTIVE COVENANTS IN DEEDS VOID; PROCESS FOR REMOVAL</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1" u="none" strike="noStrike" kern="1200" cap="none" spc="0" normalizeH="0" baseline="0" noProof="0" dirty="0">
                <a:ln>
                  <a:noFill/>
                </a:ln>
                <a:solidFill>
                  <a:srgbClr val="002E5B"/>
                </a:solidFill>
                <a:effectLst/>
                <a:uLnTx/>
                <a:uFillTx/>
                <a:latin typeface="Arial" panose="020B0604020202020204"/>
                <a:ea typeface="+mn-ea"/>
                <a:cs typeface="+mn-cs"/>
              </a:rPr>
              <a:t>(a) Any restrictive covenant and any related reversionary interest that purports to restrict occupancy or ownership of property on the basis of race, ethnicity, or religion is declared to be void and contrary to the public policy of the State of Vermont. This subsection shall apply to any restrictive covenant executed at any time.</a:t>
            </a:r>
          </a:p>
        </p:txBody>
      </p:sp>
      <p:pic>
        <p:nvPicPr>
          <p:cNvPr id="2" name="Picture 1">
            <a:extLst>
              <a:ext uri="{FF2B5EF4-FFF2-40B4-BE49-F238E27FC236}">
                <a16:creationId xmlns:a16="http://schemas.microsoft.com/office/drawing/2014/main" id="{7CE69FD8-F8C9-42F9-B0AF-CC430A451E57}"/>
              </a:ext>
            </a:extLst>
          </p:cNvPr>
          <p:cNvPicPr>
            <a:picLocks noChangeAspect="1"/>
          </p:cNvPicPr>
          <p:nvPr/>
        </p:nvPicPr>
        <p:blipFill>
          <a:blip r:embed="rId2"/>
          <a:stretch>
            <a:fillRect/>
          </a:stretch>
        </p:blipFill>
        <p:spPr>
          <a:xfrm>
            <a:off x="10447097" y="6456143"/>
            <a:ext cx="1621677" cy="274726"/>
          </a:xfrm>
          <a:prstGeom prst="rect">
            <a:avLst/>
          </a:prstGeom>
        </p:spPr>
      </p:pic>
    </p:spTree>
    <p:extLst>
      <p:ext uri="{BB962C8B-B14F-4D97-AF65-F5344CB8AC3E}">
        <p14:creationId xmlns:p14="http://schemas.microsoft.com/office/powerpoint/2010/main" val="380768110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p:nvPr>
        </p:nvSpPr>
        <p:spPr/>
        <p:txBody>
          <a:bodyPr>
            <a:normAutofit/>
          </a:bodyPr>
          <a:lstStyle/>
          <a:p>
            <a:r>
              <a:rPr lang="en-US" sz="4000" dirty="0"/>
              <a:t>Notary Stuff </a:t>
            </a:r>
          </a:p>
        </p:txBody>
      </p:sp>
      <p:sp>
        <p:nvSpPr>
          <p:cNvPr id="5" name="Rectangle 5">
            <a:extLst>
              <a:ext uri="{FF2B5EF4-FFF2-40B4-BE49-F238E27FC236}">
                <a16:creationId xmlns:a16="http://schemas.microsoft.com/office/drawing/2014/main" id="{0C0D1E8A-60C7-42BE-A08F-610CC9A9D76D}"/>
              </a:ext>
            </a:extLst>
          </p:cNvPr>
          <p:cNvSpPr>
            <a:spLocks noChangeArrowheads="1"/>
          </p:cNvSpPr>
          <p:nvPr/>
        </p:nvSpPr>
        <p:spPr bwMode="auto">
          <a:xfrm>
            <a:off x="457200" y="326395"/>
            <a:ext cx="212750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24050" algn="l"/>
              </a:tabLst>
              <a:defRPr>
                <a:solidFill>
                  <a:schemeClr val="tx1"/>
                </a:solidFill>
                <a:latin typeface="Arial" panose="020B0604020202020204" pitchFamily="34" charset="0"/>
              </a:defRPr>
            </a:lvl1pPr>
            <a:lvl2pPr eaLnBrk="0" fontAlgn="base" hangingPunct="0">
              <a:spcBef>
                <a:spcPct val="0"/>
              </a:spcBef>
              <a:spcAft>
                <a:spcPct val="0"/>
              </a:spcAft>
              <a:tabLst>
                <a:tab pos="1924050" algn="l"/>
              </a:tabLst>
              <a:defRPr>
                <a:solidFill>
                  <a:schemeClr val="tx1"/>
                </a:solidFill>
                <a:latin typeface="Arial" panose="020B0604020202020204" pitchFamily="34" charset="0"/>
              </a:defRPr>
            </a:lvl2pPr>
            <a:lvl3pPr eaLnBrk="0" fontAlgn="base" hangingPunct="0">
              <a:spcBef>
                <a:spcPct val="0"/>
              </a:spcBef>
              <a:spcAft>
                <a:spcPct val="0"/>
              </a:spcAft>
              <a:tabLst>
                <a:tab pos="1924050" algn="l"/>
              </a:tabLst>
              <a:defRPr>
                <a:solidFill>
                  <a:schemeClr val="tx1"/>
                </a:solidFill>
                <a:latin typeface="Arial" panose="020B0604020202020204" pitchFamily="34" charset="0"/>
              </a:defRPr>
            </a:lvl3pPr>
            <a:lvl4pPr eaLnBrk="0" fontAlgn="base" hangingPunct="0">
              <a:spcBef>
                <a:spcPct val="0"/>
              </a:spcBef>
              <a:spcAft>
                <a:spcPct val="0"/>
              </a:spcAft>
              <a:tabLst>
                <a:tab pos="1924050" algn="l"/>
              </a:tabLst>
              <a:defRPr>
                <a:solidFill>
                  <a:schemeClr val="tx1"/>
                </a:solidFill>
                <a:latin typeface="Arial" panose="020B0604020202020204" pitchFamily="34" charset="0"/>
              </a:defRPr>
            </a:lvl4pPr>
            <a:lvl5pPr eaLnBrk="0" fontAlgn="base" hangingPunct="0">
              <a:spcBef>
                <a:spcPct val="0"/>
              </a:spcBef>
              <a:spcAft>
                <a:spcPct val="0"/>
              </a:spcAft>
              <a:tabLst>
                <a:tab pos="1924050" algn="l"/>
              </a:tabLst>
              <a:defRPr>
                <a:solidFill>
                  <a:schemeClr val="tx1"/>
                </a:solidFill>
                <a:latin typeface="Arial" panose="020B0604020202020204" pitchFamily="34" charset="0"/>
              </a:defRPr>
            </a:lvl5pPr>
            <a:lvl6pPr eaLnBrk="0" fontAlgn="base" hangingPunct="0">
              <a:spcBef>
                <a:spcPct val="0"/>
              </a:spcBef>
              <a:spcAft>
                <a:spcPct val="0"/>
              </a:spcAft>
              <a:tabLst>
                <a:tab pos="1924050" algn="l"/>
              </a:tabLst>
              <a:defRPr>
                <a:solidFill>
                  <a:schemeClr val="tx1"/>
                </a:solidFill>
                <a:latin typeface="Arial" panose="020B0604020202020204" pitchFamily="34" charset="0"/>
              </a:defRPr>
            </a:lvl6pPr>
            <a:lvl7pPr eaLnBrk="0" fontAlgn="base" hangingPunct="0">
              <a:spcBef>
                <a:spcPct val="0"/>
              </a:spcBef>
              <a:spcAft>
                <a:spcPct val="0"/>
              </a:spcAft>
              <a:tabLst>
                <a:tab pos="1924050" algn="l"/>
              </a:tabLst>
              <a:defRPr>
                <a:solidFill>
                  <a:schemeClr val="tx1"/>
                </a:solidFill>
                <a:latin typeface="Arial" panose="020B0604020202020204" pitchFamily="34" charset="0"/>
              </a:defRPr>
            </a:lvl7pPr>
            <a:lvl8pPr eaLnBrk="0" fontAlgn="base" hangingPunct="0">
              <a:spcBef>
                <a:spcPct val="0"/>
              </a:spcBef>
              <a:spcAft>
                <a:spcPct val="0"/>
              </a:spcAft>
              <a:tabLst>
                <a:tab pos="1924050" algn="l"/>
              </a:tabLst>
              <a:defRPr>
                <a:solidFill>
                  <a:schemeClr val="tx1"/>
                </a:solidFill>
                <a:latin typeface="Arial" panose="020B0604020202020204" pitchFamily="34" charset="0"/>
              </a:defRPr>
            </a:lvl8pPr>
            <a:lvl9pPr eaLnBrk="0" fontAlgn="base" hangingPunct="0">
              <a:spcBef>
                <a:spcPct val="0"/>
              </a:spcBef>
              <a:spcAft>
                <a:spcPct val="0"/>
              </a:spcAft>
              <a:tabLst>
                <a:tab pos="19240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24050" algn="l"/>
              </a:tabLst>
              <a:defRPr/>
            </a:pPr>
            <a:r>
              <a:rPr kumimoji="0" lang="en-US" altLang="en-US" sz="11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dirty="0">
              <a:ln>
                <a:noFill/>
              </a:ln>
              <a:solidFill>
                <a:srgbClr val="002E5B"/>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8610188-9871-4242-A9D4-9A33F13EC951}"/>
              </a:ext>
            </a:extLst>
          </p:cNvPr>
          <p:cNvSpPr txBox="1"/>
          <p:nvPr/>
        </p:nvSpPr>
        <p:spPr>
          <a:xfrm>
            <a:off x="5483926" y="228600"/>
            <a:ext cx="6469948" cy="62016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Notarization – 26 VSA Chapter 103, Subchapter 4</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Seemingly little known facts to a lot of notaries:</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Stamp is required by law:</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26 VSA </a:t>
            </a: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altLang="en-US" sz="1800" b="0" i="0" u="none" strike="noStrike" kern="1200" cap="none" spc="0" normalizeH="0" baseline="0" noProof="0" dirty="0" bmk="">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5367</a:t>
            </a: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(b)(1)  “</a:t>
            </a:r>
            <a:r>
              <a:rPr kumimoji="0" lang="en-US" altLang="en-US" sz="1800" b="1"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an official stamp shall be affixed to or embossed on the certificate</a:t>
            </a: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Is there a lesser alternative?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Yes - CLEARLY print name AND commission number.</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What goes in a stamp? </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26 VSA </a:t>
            </a: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5369: “The official stamp of a notary public shall:</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include the notary public’s name, jurisdiction, and other information required by the Office; and</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be capable of being copied</a:t>
            </a: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together with the record to which it is affixed….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Why wouldn’t a notary public use an INK STAMP every time?</a:t>
            </a: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924050" algn="l"/>
              </a:tabLst>
              <a:defRPr/>
            </a:pPr>
            <a:r>
              <a:rPr kumimoji="0" lang="en-US" alt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1"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Andrew D. Mikell                                                         </a:t>
            </a:r>
            <a:endParaRPr kumimoji="0" lang="en-US" altLang="en-US" sz="8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924050" algn="l"/>
              </a:tabLst>
              <a:defRPr/>
            </a:pPr>
            <a:r>
              <a:rPr kumimoji="0" lang="en-US" altLang="en-US" sz="1100" b="1"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Notary Public, State of Vermont</a:t>
            </a:r>
            <a:endParaRPr kumimoji="0" lang="en-US" altLang="en-US" sz="8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924050" algn="l"/>
              </a:tabLst>
              <a:defRPr/>
            </a:pPr>
            <a:r>
              <a:rPr kumimoji="0" lang="en-US" altLang="en-US" sz="1100" b="1"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Commission expires: 1/31/2023</a:t>
            </a:r>
            <a:endParaRPr kumimoji="0" lang="en-US" altLang="en-US" sz="8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924050" algn="l"/>
              </a:tabLst>
              <a:defRPr/>
            </a:pPr>
            <a:r>
              <a:rPr kumimoji="0" lang="en-US" altLang="en-US" sz="1100" b="1"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Credential #: 157.0000773</a:t>
            </a:r>
            <a:endParaRPr kumimoji="0" lang="en-US" altLang="en-US" sz="8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6143366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55E1-D9F0-4934-BEA5-25FF7EB5F4FD}"/>
              </a:ext>
            </a:extLst>
          </p:cNvPr>
          <p:cNvSpPr>
            <a:spLocks noGrp="1"/>
          </p:cNvSpPr>
          <p:nvPr>
            <p:ph type="title"/>
          </p:nvPr>
        </p:nvSpPr>
        <p:spPr/>
        <p:txBody>
          <a:bodyPr/>
          <a:lstStyle/>
          <a:p>
            <a:pPr algn="ctr"/>
            <a:r>
              <a:rPr lang="en-US" dirty="0"/>
              <a:t>COVERAGES</a:t>
            </a:r>
          </a:p>
        </p:txBody>
      </p:sp>
      <p:sp>
        <p:nvSpPr>
          <p:cNvPr id="3" name="Text Placeholder 2">
            <a:extLst>
              <a:ext uri="{FF2B5EF4-FFF2-40B4-BE49-F238E27FC236}">
                <a16:creationId xmlns:a16="http://schemas.microsoft.com/office/drawing/2014/main" id="{4E0DFD0E-4B6B-4479-A432-A7F7C3A3AF77}"/>
              </a:ext>
            </a:extLst>
          </p:cNvPr>
          <p:cNvSpPr>
            <a:spLocks noGrp="1"/>
          </p:cNvSpPr>
          <p:nvPr>
            <p:ph type="body" sz="quarter" idx="22"/>
          </p:nvPr>
        </p:nvSpPr>
        <p:spPr>
          <a:xfrm>
            <a:off x="360208" y="2208424"/>
            <a:ext cx="2609850" cy="644626"/>
          </a:xfrm>
        </p:spPr>
        <p:txBody>
          <a:bodyPr/>
          <a:lstStyle/>
          <a:p>
            <a:pPr algn="l"/>
            <a:r>
              <a:rPr lang="en-US" sz="1400" dirty="0">
                <a:latin typeface="Calibri" panose="020F0502020204030204" pitchFamily="34" charset="0"/>
                <a:cs typeface="Calibri" panose="020F0502020204030204" pitchFamily="34" charset="0"/>
              </a:rPr>
              <a:t>Broadened Coverage</a:t>
            </a:r>
          </a:p>
        </p:txBody>
      </p:sp>
      <p:sp>
        <p:nvSpPr>
          <p:cNvPr id="4" name="Text Placeholder 3">
            <a:extLst>
              <a:ext uri="{FF2B5EF4-FFF2-40B4-BE49-F238E27FC236}">
                <a16:creationId xmlns:a16="http://schemas.microsoft.com/office/drawing/2014/main" id="{944338F6-C734-460E-8AE4-4138764D3942}"/>
              </a:ext>
            </a:extLst>
          </p:cNvPr>
          <p:cNvSpPr>
            <a:spLocks noGrp="1"/>
          </p:cNvSpPr>
          <p:nvPr>
            <p:ph type="body" sz="quarter" idx="28"/>
          </p:nvPr>
        </p:nvSpPr>
        <p:spPr>
          <a:xfrm>
            <a:off x="3245768" y="2188826"/>
            <a:ext cx="8892155" cy="638332"/>
          </a:xfrm>
        </p:spPr>
        <p:txBody>
          <a:bodyPr/>
          <a:lstStyle/>
          <a:p>
            <a:r>
              <a:rPr lang="en-US" dirty="0"/>
              <a:t>Environmental Protection         Environmental Protection and Remediation </a:t>
            </a:r>
          </a:p>
        </p:txBody>
      </p:sp>
      <p:sp>
        <p:nvSpPr>
          <p:cNvPr id="5" name="Text Placeholder 4">
            <a:extLst>
              <a:ext uri="{FF2B5EF4-FFF2-40B4-BE49-F238E27FC236}">
                <a16:creationId xmlns:a16="http://schemas.microsoft.com/office/drawing/2014/main" id="{F1E68771-185B-4B0A-8E5F-5CF3587492EF}"/>
              </a:ext>
            </a:extLst>
          </p:cNvPr>
          <p:cNvSpPr>
            <a:spLocks noGrp="1"/>
          </p:cNvSpPr>
          <p:nvPr>
            <p:ph type="body" sz="quarter" idx="29"/>
          </p:nvPr>
        </p:nvSpPr>
        <p:spPr>
          <a:xfrm>
            <a:off x="381000" y="3106687"/>
            <a:ext cx="2423123" cy="644626"/>
          </a:xfrm>
        </p:spPr>
        <p:txBody>
          <a:bodyPr/>
          <a:lstStyle/>
          <a:p>
            <a:pPr algn="l"/>
            <a:endParaRPr lang="en-US" sz="1400" dirty="0">
              <a:latin typeface="Calibri" panose="020F0502020204030204" pitchFamily="34" charset="0"/>
              <a:cs typeface="Calibri" panose="020F0502020204030204" pitchFamily="34" charset="0"/>
            </a:endParaRPr>
          </a:p>
          <a:p>
            <a:pPr algn="l"/>
            <a:r>
              <a:rPr lang="en-US" sz="1400" dirty="0">
                <a:latin typeface="Calibri" panose="020F0502020204030204" pitchFamily="34" charset="0"/>
                <a:cs typeface="Calibri" panose="020F0502020204030204" pitchFamily="34" charset="0"/>
              </a:rPr>
              <a:t>Broadened Coverage</a:t>
            </a:r>
          </a:p>
          <a:p>
            <a:endParaRPr lang="en-US" sz="1400" dirty="0"/>
          </a:p>
        </p:txBody>
      </p:sp>
      <p:sp>
        <p:nvSpPr>
          <p:cNvPr id="6" name="Text Placeholder 5">
            <a:extLst>
              <a:ext uri="{FF2B5EF4-FFF2-40B4-BE49-F238E27FC236}">
                <a16:creationId xmlns:a16="http://schemas.microsoft.com/office/drawing/2014/main" id="{26F829ED-175C-428F-91BD-EBCBC08EEEA8}"/>
              </a:ext>
            </a:extLst>
          </p:cNvPr>
          <p:cNvSpPr>
            <a:spLocks noGrp="1"/>
          </p:cNvSpPr>
          <p:nvPr>
            <p:ph type="body" sz="quarter" idx="30"/>
          </p:nvPr>
        </p:nvSpPr>
        <p:spPr>
          <a:xfrm>
            <a:off x="3299847" y="3129670"/>
            <a:ext cx="8783999" cy="638332"/>
          </a:xfrm>
        </p:spPr>
        <p:txBody>
          <a:bodyPr>
            <a:noAutofit/>
          </a:bodyPr>
          <a:lstStyle/>
          <a:p>
            <a:r>
              <a:rPr lang="en-US" dirty="0"/>
              <a:t>Governmental Police Power         Governmental Forfeiture, Police, Regulatory, or National Security Power</a:t>
            </a:r>
          </a:p>
        </p:txBody>
      </p:sp>
      <p:sp>
        <p:nvSpPr>
          <p:cNvPr id="7" name="Text Placeholder 6">
            <a:extLst>
              <a:ext uri="{FF2B5EF4-FFF2-40B4-BE49-F238E27FC236}">
                <a16:creationId xmlns:a16="http://schemas.microsoft.com/office/drawing/2014/main" id="{0215386A-741D-4A8D-8D3A-367BEE9F9D21}"/>
              </a:ext>
            </a:extLst>
          </p:cNvPr>
          <p:cNvSpPr>
            <a:spLocks noGrp="1"/>
          </p:cNvSpPr>
          <p:nvPr>
            <p:ph type="body" sz="quarter" idx="31"/>
          </p:nvPr>
        </p:nvSpPr>
        <p:spPr>
          <a:xfrm>
            <a:off x="453571" y="3940350"/>
            <a:ext cx="2277980" cy="644626"/>
          </a:xfrm>
        </p:spPr>
        <p:txBody>
          <a:bodyPr/>
          <a:lstStyle/>
          <a:p>
            <a:pPr algn="l"/>
            <a:r>
              <a:rPr lang="en-US" sz="1400" dirty="0">
                <a:latin typeface="Calibri" panose="020F0502020204030204" pitchFamily="34" charset="0"/>
                <a:cs typeface="Calibri" panose="020F0502020204030204" pitchFamily="34" charset="0"/>
              </a:rPr>
              <a:t>Improved Coverage</a:t>
            </a:r>
          </a:p>
        </p:txBody>
      </p:sp>
      <p:sp>
        <p:nvSpPr>
          <p:cNvPr id="8" name="Text Placeholder 7">
            <a:extLst>
              <a:ext uri="{FF2B5EF4-FFF2-40B4-BE49-F238E27FC236}">
                <a16:creationId xmlns:a16="http://schemas.microsoft.com/office/drawing/2014/main" id="{2D6AC5F1-E310-4A57-B088-2812719B6C2D}"/>
              </a:ext>
            </a:extLst>
          </p:cNvPr>
          <p:cNvSpPr>
            <a:spLocks noGrp="1"/>
          </p:cNvSpPr>
          <p:nvPr>
            <p:ph type="body" sz="quarter" idx="32"/>
          </p:nvPr>
        </p:nvSpPr>
        <p:spPr>
          <a:xfrm>
            <a:off x="3299847" y="3940350"/>
            <a:ext cx="7659847" cy="638332"/>
          </a:xfrm>
        </p:spPr>
        <p:txBody>
          <a:bodyPr>
            <a:normAutofit fontScale="92500"/>
          </a:bodyPr>
          <a:lstStyle/>
          <a:p>
            <a:r>
              <a:rPr lang="en-US" dirty="0"/>
              <a:t>Expanded Mortgagee Policy Survey Coverage          boundary line overlaps</a:t>
            </a:r>
          </a:p>
        </p:txBody>
      </p:sp>
      <p:sp>
        <p:nvSpPr>
          <p:cNvPr id="9" name="Text Placeholder 8">
            <a:extLst>
              <a:ext uri="{FF2B5EF4-FFF2-40B4-BE49-F238E27FC236}">
                <a16:creationId xmlns:a16="http://schemas.microsoft.com/office/drawing/2014/main" id="{F8CE1747-62E6-43B9-B54A-64FDB4AF8418}"/>
              </a:ext>
            </a:extLst>
          </p:cNvPr>
          <p:cNvSpPr>
            <a:spLocks noGrp="1"/>
          </p:cNvSpPr>
          <p:nvPr>
            <p:ph type="body" sz="quarter" idx="33"/>
          </p:nvPr>
        </p:nvSpPr>
        <p:spPr>
          <a:xfrm>
            <a:off x="505257" y="4903214"/>
            <a:ext cx="2277980" cy="644626"/>
          </a:xfrm>
        </p:spPr>
        <p:txBody>
          <a:bodyPr/>
          <a:lstStyle/>
          <a:p>
            <a:r>
              <a:rPr lang="en-US" sz="1400" dirty="0">
                <a:latin typeface="Calibri" panose="020F0502020204030204" pitchFamily="34" charset="0"/>
                <a:cs typeface="Calibri" panose="020F0502020204030204" pitchFamily="34" charset="0"/>
              </a:rPr>
              <a:t>Updated Coverage</a:t>
            </a:r>
          </a:p>
        </p:txBody>
      </p:sp>
      <p:sp>
        <p:nvSpPr>
          <p:cNvPr id="10" name="Text Placeholder 9">
            <a:extLst>
              <a:ext uri="{FF2B5EF4-FFF2-40B4-BE49-F238E27FC236}">
                <a16:creationId xmlns:a16="http://schemas.microsoft.com/office/drawing/2014/main" id="{3128E8D2-086A-40D7-9D6E-6D9DAF24C859}"/>
              </a:ext>
            </a:extLst>
          </p:cNvPr>
          <p:cNvSpPr>
            <a:spLocks noGrp="1"/>
          </p:cNvSpPr>
          <p:nvPr>
            <p:ph type="body" sz="quarter" idx="34"/>
          </p:nvPr>
        </p:nvSpPr>
        <p:spPr>
          <a:xfrm>
            <a:off x="3299849" y="4903214"/>
            <a:ext cx="7659847" cy="638332"/>
          </a:xfrm>
        </p:spPr>
        <p:txBody>
          <a:bodyPr/>
          <a:lstStyle/>
          <a:p>
            <a:r>
              <a:rPr lang="en-US" dirty="0"/>
              <a:t>Fraudulent Transfers Act          Voidable Transactions Act </a:t>
            </a:r>
          </a:p>
        </p:txBody>
      </p:sp>
      <p:sp>
        <p:nvSpPr>
          <p:cNvPr id="16" name="Arrow: Right 15">
            <a:extLst>
              <a:ext uri="{FF2B5EF4-FFF2-40B4-BE49-F238E27FC236}">
                <a16:creationId xmlns:a16="http://schemas.microsoft.com/office/drawing/2014/main" id="{AE18AD21-A3A9-4200-A3D3-7EC09A8BDEA0}"/>
              </a:ext>
            </a:extLst>
          </p:cNvPr>
          <p:cNvSpPr/>
          <p:nvPr/>
        </p:nvSpPr>
        <p:spPr>
          <a:xfrm flipV="1">
            <a:off x="6250895" y="3142320"/>
            <a:ext cx="481781" cy="306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Arrow: Right 16">
            <a:extLst>
              <a:ext uri="{FF2B5EF4-FFF2-40B4-BE49-F238E27FC236}">
                <a16:creationId xmlns:a16="http://schemas.microsoft.com/office/drawing/2014/main" id="{A1AA3C5D-4AAE-4FDC-8746-02EAF2893997}"/>
              </a:ext>
            </a:extLst>
          </p:cNvPr>
          <p:cNvSpPr/>
          <p:nvPr/>
        </p:nvSpPr>
        <p:spPr>
          <a:xfrm flipV="1">
            <a:off x="5952751" y="2354734"/>
            <a:ext cx="491613" cy="306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Arrow: Right 17">
            <a:extLst>
              <a:ext uri="{FF2B5EF4-FFF2-40B4-BE49-F238E27FC236}">
                <a16:creationId xmlns:a16="http://schemas.microsoft.com/office/drawing/2014/main" id="{752DEC6E-14CD-4098-9810-9AA860C70487}"/>
              </a:ext>
            </a:extLst>
          </p:cNvPr>
          <p:cNvSpPr/>
          <p:nvPr/>
        </p:nvSpPr>
        <p:spPr>
          <a:xfrm flipV="1">
            <a:off x="7891667" y="4151172"/>
            <a:ext cx="481781" cy="306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Arrow: Right 18">
            <a:extLst>
              <a:ext uri="{FF2B5EF4-FFF2-40B4-BE49-F238E27FC236}">
                <a16:creationId xmlns:a16="http://schemas.microsoft.com/office/drawing/2014/main" id="{849CD9D2-99F0-4CA2-A244-CF5FA3772B5B}"/>
              </a:ext>
            </a:extLst>
          </p:cNvPr>
          <p:cNvSpPr/>
          <p:nvPr/>
        </p:nvSpPr>
        <p:spPr>
          <a:xfrm flipV="1">
            <a:off x="5978016" y="5069122"/>
            <a:ext cx="481781" cy="306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3EC7CE2B-78B8-44B0-86B1-D25CEDC61A35}"/>
              </a:ext>
            </a:extLst>
          </p:cNvPr>
          <p:cNvPicPr>
            <a:picLocks noChangeAspect="1"/>
          </p:cNvPicPr>
          <p:nvPr/>
        </p:nvPicPr>
        <p:blipFill>
          <a:blip r:embed="rId2"/>
          <a:stretch>
            <a:fillRect/>
          </a:stretch>
        </p:blipFill>
        <p:spPr>
          <a:xfrm>
            <a:off x="453571" y="219918"/>
            <a:ext cx="2921326" cy="1644375"/>
          </a:xfrm>
          <a:prstGeom prst="ellipse">
            <a:avLst/>
          </a:prstGeom>
          <a:ln w="190500" cap="rnd">
            <a:solidFill>
              <a:schemeClr val="accent3"/>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4455025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91F78-8E59-40A5-98DD-EEFA69B7478C}"/>
              </a:ext>
            </a:extLst>
          </p:cNvPr>
          <p:cNvPicPr>
            <a:picLocks noChangeAspect="1"/>
          </p:cNvPicPr>
          <p:nvPr/>
        </p:nvPicPr>
        <p:blipFill rotWithShape="1">
          <a:blip r:embed="rId2"/>
          <a:srcRect r="-3" b="2836"/>
          <a:stretch/>
        </p:blipFill>
        <p:spPr>
          <a:xfrm>
            <a:off x="3" y="-1"/>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TextBox 2">
            <a:extLst>
              <a:ext uri="{FF2B5EF4-FFF2-40B4-BE49-F238E27FC236}">
                <a16:creationId xmlns:a16="http://schemas.microsoft.com/office/drawing/2014/main" id="{25927E89-AF67-43A5-93F6-57B10BCBB664}"/>
              </a:ext>
            </a:extLst>
          </p:cNvPr>
          <p:cNvSpPr txBox="1"/>
          <p:nvPr/>
        </p:nvSpPr>
        <p:spPr>
          <a:xfrm>
            <a:off x="6096004" y="1139508"/>
            <a:ext cx="5314543" cy="532225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1" u="none" strike="noStrike" kern="1200" cap="none" spc="0" normalizeH="0" baseline="0" noProof="0" dirty="0">
                <a:ln>
                  <a:noFill/>
                </a:ln>
                <a:solidFill>
                  <a:srgbClr val="EB7631"/>
                </a:solidFill>
                <a:effectLst/>
                <a:uLnTx/>
                <a:uFillTx/>
                <a:latin typeface="Arial" panose="020B0604020202020204"/>
                <a:ea typeface="+mn-ea"/>
                <a:cs typeface="+mn-cs"/>
              </a:rPr>
              <a:t>Exclusion: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1" i="1"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“Any discrepancy in the quantity of the area, square footage, or acreage of the Land or any improvement to the Land.”</a:t>
            </a:r>
          </a:p>
          <a:p>
            <a:pPr marL="0" marR="0" lvl="0" indent="-228594"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228594"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These risks were generally excepted from coverage in Schedule B but are now specifically addressed in this new Exclusion.</a:t>
            </a:r>
          </a:p>
          <a:p>
            <a:pPr marL="0" marR="0" lvl="0" indent="-228594"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228594"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rPr>
              <a:t>Suggestion to commission surveys </a:t>
            </a: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to purchasers? </a:t>
            </a:r>
          </a:p>
        </p:txBody>
      </p:sp>
    </p:spTree>
    <p:extLst>
      <p:ext uri="{BB962C8B-B14F-4D97-AF65-F5344CB8AC3E}">
        <p14:creationId xmlns:p14="http://schemas.microsoft.com/office/powerpoint/2010/main" val="1284745905"/>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57917-E73D-4A70-992D-4E6D5B1D0F4B}"/>
              </a:ext>
            </a:extLst>
          </p:cNvPr>
          <p:cNvPicPr>
            <a:picLocks noChangeAspect="1"/>
          </p:cNvPicPr>
          <p:nvPr/>
        </p:nvPicPr>
        <p:blipFill>
          <a:blip r:embed="rId2"/>
          <a:stretch>
            <a:fillRect/>
          </a:stretch>
        </p:blipFill>
        <p:spPr>
          <a:xfrm>
            <a:off x="2004527" y="1476125"/>
            <a:ext cx="8749198" cy="3724525"/>
          </a:xfrm>
          <a:prstGeom prst="rect">
            <a:avLst/>
          </a:prstGeom>
        </p:spPr>
      </p:pic>
    </p:spTree>
    <p:extLst>
      <p:ext uri="{BB962C8B-B14F-4D97-AF65-F5344CB8AC3E}">
        <p14:creationId xmlns:p14="http://schemas.microsoft.com/office/powerpoint/2010/main" val="217794633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C348-0DBB-4CD4-A09D-299F6B76975F}"/>
              </a:ext>
            </a:extLst>
          </p:cNvPr>
          <p:cNvSpPr>
            <a:spLocks noGrp="1"/>
          </p:cNvSpPr>
          <p:nvPr>
            <p:ph type="title"/>
          </p:nvPr>
        </p:nvSpPr>
        <p:spPr/>
        <p:txBody>
          <a:bodyPr>
            <a:normAutofit/>
          </a:bodyPr>
          <a:lstStyle/>
          <a:p>
            <a:pPr algn="ctr"/>
            <a:r>
              <a:rPr lang="en-US" sz="3200" dirty="0"/>
              <a:t>Vermont Offices</a:t>
            </a:r>
          </a:p>
        </p:txBody>
      </p:sp>
      <p:sp>
        <p:nvSpPr>
          <p:cNvPr id="4" name="TextBox 3">
            <a:extLst>
              <a:ext uri="{FF2B5EF4-FFF2-40B4-BE49-F238E27FC236}">
                <a16:creationId xmlns:a16="http://schemas.microsoft.com/office/drawing/2014/main" id="{3BAA6F9B-25FD-4A5F-84D3-A0DE81D5BF1B}"/>
              </a:ext>
            </a:extLst>
          </p:cNvPr>
          <p:cNvSpPr txBox="1"/>
          <p:nvPr/>
        </p:nvSpPr>
        <p:spPr>
          <a:xfrm>
            <a:off x="1981203" y="1693203"/>
            <a:ext cx="952499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“I love E-Remit and E-Submit. Has made my process much more efficient!”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                -Solo, Lamoille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“E-Submission and E-Remittance has been very smooth.”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                -Solo, Bennington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“The process was very easy to do once I figured out my password for </a:t>
            </a:r>
            <a:r>
              <a:rPr kumimoji="0" lang="en-US" sz="1800" b="0" i="0" u="none" strike="noStrike" kern="1200" cap="none" spc="0" normalizeH="0" baseline="0" noProof="0" dirty="0" err="1">
                <a:ln>
                  <a:noFill/>
                </a:ln>
                <a:solidFill>
                  <a:srgbClr val="002E5B"/>
                </a:solidFill>
                <a:effectLst/>
                <a:uLnTx/>
                <a:uFillTx/>
                <a:latin typeface="Arial" panose="020B0604020202020204"/>
                <a:ea typeface="Calibri" panose="020F0502020204030204" pitchFamily="34" charset="0"/>
                <a:cs typeface="+mn-cs"/>
              </a:rPr>
              <a:t>StavvyPay</a:t>
            </a: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Calibri" panose="020F0502020204030204" pitchFamily="34" charset="0"/>
                <a:cs typeface="+mn-cs"/>
              </a:rPr>
              <a:t>                -Multi-Attorney Office, Addison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70358935"/>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30BE77-6F2A-42CF-A3CA-05C96466D657}"/>
              </a:ext>
            </a:extLst>
          </p:cNvPr>
          <p:cNvPicPr>
            <a:picLocks noChangeAspect="1"/>
          </p:cNvPicPr>
          <p:nvPr/>
        </p:nvPicPr>
        <p:blipFill>
          <a:blip r:embed="rId2"/>
          <a:stretch>
            <a:fillRect/>
          </a:stretch>
        </p:blipFill>
        <p:spPr>
          <a:xfrm>
            <a:off x="2044577" y="1709203"/>
            <a:ext cx="682448" cy="637032"/>
          </a:xfrm>
          <a:prstGeom prst="rect">
            <a:avLst/>
          </a:prstGeom>
        </p:spPr>
      </p:pic>
      <p:sp>
        <p:nvSpPr>
          <p:cNvPr id="4" name="Text Placeholder 3">
            <a:extLst>
              <a:ext uri="{FF2B5EF4-FFF2-40B4-BE49-F238E27FC236}">
                <a16:creationId xmlns:a16="http://schemas.microsoft.com/office/drawing/2014/main" id="{5C72D9B4-678E-485E-96C0-46B8AF908B93}"/>
              </a:ext>
            </a:extLst>
          </p:cNvPr>
          <p:cNvSpPr>
            <a:spLocks noGrp="1"/>
          </p:cNvSpPr>
          <p:nvPr>
            <p:ph type="body" sz="quarter" idx="28"/>
          </p:nvPr>
        </p:nvSpPr>
        <p:spPr/>
        <p:txBody>
          <a:bodyPr/>
          <a:lstStyle/>
          <a:p>
            <a:r>
              <a:rPr lang="en-US" dirty="0"/>
              <a:t>Express your interest and receive an invitation</a:t>
            </a:r>
          </a:p>
        </p:txBody>
      </p:sp>
      <p:sp>
        <p:nvSpPr>
          <p:cNvPr id="6" name="Text Placeholder 5">
            <a:extLst>
              <a:ext uri="{FF2B5EF4-FFF2-40B4-BE49-F238E27FC236}">
                <a16:creationId xmlns:a16="http://schemas.microsoft.com/office/drawing/2014/main" id="{6880B846-9356-4BF0-97C4-7B915C39E2BB}"/>
              </a:ext>
            </a:extLst>
          </p:cNvPr>
          <p:cNvSpPr>
            <a:spLocks noGrp="1"/>
          </p:cNvSpPr>
          <p:nvPr>
            <p:ph type="body" sz="quarter" idx="30"/>
          </p:nvPr>
        </p:nvSpPr>
        <p:spPr>
          <a:xfrm>
            <a:off x="3299849" y="2499697"/>
            <a:ext cx="7659847" cy="638332"/>
          </a:xfrm>
        </p:spPr>
        <p:txBody>
          <a:bodyPr/>
          <a:lstStyle/>
          <a:p>
            <a:r>
              <a:rPr lang="en-US" dirty="0"/>
              <a:t>“You’ve been invited to join </a:t>
            </a:r>
            <a:r>
              <a:rPr lang="en-US" dirty="0" err="1"/>
              <a:t>StavvyPay</a:t>
            </a:r>
            <a:r>
              <a:rPr lang="en-US" dirty="0"/>
              <a:t>”</a:t>
            </a:r>
          </a:p>
        </p:txBody>
      </p:sp>
      <p:sp>
        <p:nvSpPr>
          <p:cNvPr id="8" name="Text Placeholder 7">
            <a:extLst>
              <a:ext uri="{FF2B5EF4-FFF2-40B4-BE49-F238E27FC236}">
                <a16:creationId xmlns:a16="http://schemas.microsoft.com/office/drawing/2014/main" id="{3104841B-936B-421C-8AE4-E68EF8EBA790}"/>
              </a:ext>
            </a:extLst>
          </p:cNvPr>
          <p:cNvSpPr>
            <a:spLocks noGrp="1"/>
          </p:cNvSpPr>
          <p:nvPr>
            <p:ph type="body" sz="quarter" idx="32"/>
          </p:nvPr>
        </p:nvSpPr>
        <p:spPr/>
        <p:txBody>
          <a:bodyPr/>
          <a:lstStyle/>
          <a:p>
            <a:r>
              <a:rPr lang="en-US" dirty="0" err="1"/>
              <a:t>StavvyPay</a:t>
            </a:r>
            <a:r>
              <a:rPr lang="en-US" dirty="0"/>
              <a:t> Portal Setup</a:t>
            </a:r>
          </a:p>
        </p:txBody>
      </p:sp>
      <p:sp>
        <p:nvSpPr>
          <p:cNvPr id="10" name="Text Placeholder 9">
            <a:extLst>
              <a:ext uri="{FF2B5EF4-FFF2-40B4-BE49-F238E27FC236}">
                <a16:creationId xmlns:a16="http://schemas.microsoft.com/office/drawing/2014/main" id="{5DA511FF-16A0-4734-A8E5-591EFE31CD9B}"/>
              </a:ext>
            </a:extLst>
          </p:cNvPr>
          <p:cNvSpPr>
            <a:spLocks noGrp="1"/>
          </p:cNvSpPr>
          <p:nvPr>
            <p:ph type="body" sz="quarter" idx="34"/>
          </p:nvPr>
        </p:nvSpPr>
        <p:spPr/>
        <p:txBody>
          <a:bodyPr/>
          <a:lstStyle/>
          <a:p>
            <a:r>
              <a:rPr lang="en-US" dirty="0"/>
              <a:t>Manage your Bank Accounts IOLTA – Add Account/s</a:t>
            </a:r>
          </a:p>
        </p:txBody>
      </p:sp>
      <p:pic>
        <p:nvPicPr>
          <p:cNvPr id="16" name="Picture 15">
            <a:extLst>
              <a:ext uri="{FF2B5EF4-FFF2-40B4-BE49-F238E27FC236}">
                <a16:creationId xmlns:a16="http://schemas.microsoft.com/office/drawing/2014/main" id="{060C0192-E56F-47F8-9D69-409AB3BE87BC}"/>
              </a:ext>
            </a:extLst>
          </p:cNvPr>
          <p:cNvPicPr>
            <a:picLocks noChangeAspect="1"/>
          </p:cNvPicPr>
          <p:nvPr/>
        </p:nvPicPr>
        <p:blipFill>
          <a:blip r:embed="rId3"/>
          <a:stretch>
            <a:fillRect/>
          </a:stretch>
        </p:blipFill>
        <p:spPr>
          <a:xfrm>
            <a:off x="8168119" y="318826"/>
            <a:ext cx="3153215" cy="1038371"/>
          </a:xfrm>
          <a:prstGeom prst="rect">
            <a:avLst/>
          </a:prstGeom>
        </p:spPr>
      </p:pic>
      <p:grpSp>
        <p:nvGrpSpPr>
          <p:cNvPr id="18" name="Google Shape;5935;p58">
            <a:extLst>
              <a:ext uri="{FF2B5EF4-FFF2-40B4-BE49-F238E27FC236}">
                <a16:creationId xmlns:a16="http://schemas.microsoft.com/office/drawing/2014/main" id="{6B8B7847-8102-4C16-A307-9BDC87C4918E}"/>
              </a:ext>
            </a:extLst>
          </p:cNvPr>
          <p:cNvGrpSpPr/>
          <p:nvPr/>
        </p:nvGrpSpPr>
        <p:grpSpPr>
          <a:xfrm>
            <a:off x="2044577" y="2646811"/>
            <a:ext cx="682448" cy="491219"/>
            <a:chOff x="1492675" y="1520750"/>
            <a:chExt cx="481825" cy="310575"/>
          </a:xfrm>
        </p:grpSpPr>
        <p:sp>
          <p:nvSpPr>
            <p:cNvPr id="19" name="Google Shape;5936;p58">
              <a:extLst>
                <a:ext uri="{FF2B5EF4-FFF2-40B4-BE49-F238E27FC236}">
                  <a16:creationId xmlns:a16="http://schemas.microsoft.com/office/drawing/2014/main" id="{B837686D-BB21-48DB-B03B-FA9EF6A5D91A}"/>
                </a:ext>
              </a:extLst>
            </p:cNvPr>
            <p:cNvSpPr/>
            <p:nvPr/>
          </p:nvSpPr>
          <p:spPr>
            <a:xfrm>
              <a:off x="1492675" y="1540400"/>
              <a:ext cx="481825" cy="290925"/>
            </a:xfrm>
            <a:custGeom>
              <a:avLst/>
              <a:gdLst/>
              <a:ahLst/>
              <a:cxnLst/>
              <a:rect l="l" t="t" r="r" b="b"/>
              <a:pathLst>
                <a:path w="19273" h="11637" extrusionOk="0">
                  <a:moveTo>
                    <a:pt x="266" y="1"/>
                  </a:moveTo>
                  <a:cubicBezTo>
                    <a:pt x="91" y="272"/>
                    <a:pt x="1" y="585"/>
                    <a:pt x="1" y="907"/>
                  </a:cubicBezTo>
                  <a:lnTo>
                    <a:pt x="1" y="9941"/>
                  </a:lnTo>
                  <a:cubicBezTo>
                    <a:pt x="1" y="10877"/>
                    <a:pt x="757" y="11633"/>
                    <a:pt x="1693" y="11636"/>
                  </a:cubicBezTo>
                  <a:lnTo>
                    <a:pt x="17577" y="11636"/>
                  </a:lnTo>
                  <a:cubicBezTo>
                    <a:pt x="18514" y="11633"/>
                    <a:pt x="19270" y="10877"/>
                    <a:pt x="19273" y="9941"/>
                  </a:cubicBezTo>
                  <a:lnTo>
                    <a:pt x="19273" y="907"/>
                  </a:lnTo>
                  <a:cubicBezTo>
                    <a:pt x="19270" y="585"/>
                    <a:pt x="19176" y="272"/>
                    <a:pt x="19005" y="1"/>
                  </a:cubicBezTo>
                  <a:lnTo>
                    <a:pt x="9974" y="7005"/>
                  </a:lnTo>
                  <a:cubicBezTo>
                    <a:pt x="9873" y="7080"/>
                    <a:pt x="9754" y="7118"/>
                    <a:pt x="9635" y="7118"/>
                  </a:cubicBezTo>
                  <a:cubicBezTo>
                    <a:pt x="9516" y="7118"/>
                    <a:pt x="9397" y="7080"/>
                    <a:pt x="9296" y="7005"/>
                  </a:cubicBezTo>
                  <a:lnTo>
                    <a:pt x="266" y="1"/>
                  </a:lnTo>
                  <a:close/>
                </a:path>
              </a:pathLst>
            </a:custGeom>
            <a:solidFill>
              <a:srgbClr val="5F7D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Arial" panose="020B0604020202020204"/>
                <a:ea typeface="+mn-ea"/>
                <a:cs typeface="+mn-cs"/>
              </a:endParaRPr>
            </a:p>
          </p:txBody>
        </p:sp>
        <p:sp>
          <p:nvSpPr>
            <p:cNvPr id="20" name="Google Shape;5937;p58">
              <a:extLst>
                <a:ext uri="{FF2B5EF4-FFF2-40B4-BE49-F238E27FC236}">
                  <a16:creationId xmlns:a16="http://schemas.microsoft.com/office/drawing/2014/main" id="{4B1F9A2F-458F-414D-A628-F7EF91801079}"/>
                </a:ext>
              </a:extLst>
            </p:cNvPr>
            <p:cNvSpPr/>
            <p:nvPr/>
          </p:nvSpPr>
          <p:spPr>
            <a:xfrm>
              <a:off x="1522575" y="1520750"/>
              <a:ext cx="421975" cy="165800"/>
            </a:xfrm>
            <a:custGeom>
              <a:avLst/>
              <a:gdLst/>
              <a:ahLst/>
              <a:cxnLst/>
              <a:rect l="l" t="t" r="r" b="b"/>
              <a:pathLst>
                <a:path w="16879" h="6632" extrusionOk="0">
                  <a:moveTo>
                    <a:pt x="497" y="1"/>
                  </a:moveTo>
                  <a:cubicBezTo>
                    <a:pt x="328" y="1"/>
                    <a:pt x="160" y="31"/>
                    <a:pt x="0" y="82"/>
                  </a:cubicBezTo>
                  <a:lnTo>
                    <a:pt x="8441" y="6631"/>
                  </a:lnTo>
                  <a:lnTo>
                    <a:pt x="16878" y="82"/>
                  </a:lnTo>
                  <a:cubicBezTo>
                    <a:pt x="16719" y="31"/>
                    <a:pt x="16550" y="1"/>
                    <a:pt x="16381"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Arial" panose="020B0604020202020204"/>
                <a:ea typeface="+mn-ea"/>
                <a:cs typeface="+mn-cs"/>
              </a:endParaRPr>
            </a:p>
          </p:txBody>
        </p:sp>
      </p:grpSp>
      <p:pic>
        <p:nvPicPr>
          <p:cNvPr id="21" name="Picture 20">
            <a:extLst>
              <a:ext uri="{FF2B5EF4-FFF2-40B4-BE49-F238E27FC236}">
                <a16:creationId xmlns:a16="http://schemas.microsoft.com/office/drawing/2014/main" id="{89B2F061-C2DF-4C1E-B567-F5AA67D4D7CE}"/>
              </a:ext>
            </a:extLst>
          </p:cNvPr>
          <p:cNvPicPr>
            <a:picLocks noChangeAspect="1"/>
          </p:cNvPicPr>
          <p:nvPr/>
        </p:nvPicPr>
        <p:blipFill>
          <a:blip r:embed="rId4"/>
          <a:stretch>
            <a:fillRect/>
          </a:stretch>
        </p:blipFill>
        <p:spPr>
          <a:xfrm>
            <a:off x="2044578" y="3392683"/>
            <a:ext cx="640028" cy="537727"/>
          </a:xfrm>
          <a:prstGeom prst="rect">
            <a:avLst/>
          </a:prstGeom>
        </p:spPr>
      </p:pic>
      <p:pic>
        <p:nvPicPr>
          <p:cNvPr id="22" name="Picture 21">
            <a:extLst>
              <a:ext uri="{FF2B5EF4-FFF2-40B4-BE49-F238E27FC236}">
                <a16:creationId xmlns:a16="http://schemas.microsoft.com/office/drawing/2014/main" id="{06624A52-E178-4C09-B524-3B482C61FB42}"/>
              </a:ext>
            </a:extLst>
          </p:cNvPr>
          <p:cNvPicPr>
            <a:picLocks noChangeAspect="1"/>
          </p:cNvPicPr>
          <p:nvPr/>
        </p:nvPicPr>
        <p:blipFill>
          <a:blip r:embed="rId5"/>
          <a:stretch>
            <a:fillRect/>
          </a:stretch>
        </p:blipFill>
        <p:spPr>
          <a:xfrm>
            <a:off x="2044580" y="4283112"/>
            <a:ext cx="597679" cy="537727"/>
          </a:xfrm>
          <a:prstGeom prst="rect">
            <a:avLst/>
          </a:prstGeom>
        </p:spPr>
      </p:pic>
    </p:spTree>
    <p:extLst>
      <p:ext uri="{BB962C8B-B14F-4D97-AF65-F5344CB8AC3E}">
        <p14:creationId xmlns:p14="http://schemas.microsoft.com/office/powerpoint/2010/main" val="120244723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oogle Shape;6346;p58">
            <a:extLst>
              <a:ext uri="{FF2B5EF4-FFF2-40B4-BE49-F238E27FC236}">
                <a16:creationId xmlns:a16="http://schemas.microsoft.com/office/drawing/2014/main" id="{751A22EE-EE6C-4BCD-9459-A324FCE6BA90}"/>
              </a:ext>
            </a:extLst>
          </p:cNvPr>
          <p:cNvGrpSpPr/>
          <p:nvPr/>
        </p:nvGrpSpPr>
        <p:grpSpPr>
          <a:xfrm>
            <a:off x="5903407" y="5076051"/>
            <a:ext cx="321307" cy="318212"/>
            <a:chOff x="3860250" y="1427025"/>
            <a:chExt cx="487900" cy="483200"/>
          </a:xfrm>
          <a:solidFill>
            <a:schemeClr val="bg1"/>
          </a:solidFill>
        </p:grpSpPr>
        <p:sp>
          <p:nvSpPr>
            <p:cNvPr id="28" name="Google Shape;6347;p58">
              <a:extLst>
                <a:ext uri="{FF2B5EF4-FFF2-40B4-BE49-F238E27FC236}">
                  <a16:creationId xmlns:a16="http://schemas.microsoft.com/office/drawing/2014/main" id="{AF15A7F3-3EF9-48F3-AB61-455F1F038DE2}"/>
                </a:ext>
              </a:extLst>
            </p:cNvPr>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9" name="Google Shape;6348;p58">
              <a:extLst>
                <a:ext uri="{FF2B5EF4-FFF2-40B4-BE49-F238E27FC236}">
                  <a16:creationId xmlns:a16="http://schemas.microsoft.com/office/drawing/2014/main" id="{4C611FB8-1035-4D1C-AD4A-C20C9E35CF4C}"/>
                </a:ext>
              </a:extLst>
            </p:cNvPr>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30" name="Google Shape;6349;p58">
              <a:extLst>
                <a:ext uri="{FF2B5EF4-FFF2-40B4-BE49-F238E27FC236}">
                  <a16:creationId xmlns:a16="http://schemas.microsoft.com/office/drawing/2014/main" id="{11678CD7-D370-401E-B866-8B1D3E32EEB8}"/>
                </a:ext>
              </a:extLst>
            </p:cNvPr>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pic>
        <p:nvPicPr>
          <p:cNvPr id="4" name="Picture Placeholder 3">
            <a:extLst>
              <a:ext uri="{FF2B5EF4-FFF2-40B4-BE49-F238E27FC236}">
                <a16:creationId xmlns:a16="http://schemas.microsoft.com/office/drawing/2014/main" id="{C350EAD9-DE2C-4220-A956-6D3ABE6438D0}"/>
              </a:ext>
            </a:extLst>
          </p:cNvPr>
          <p:cNvPicPr>
            <a:picLocks noGrp="1" noChangeAspect="1"/>
          </p:cNvPicPr>
          <p:nvPr>
            <p:ph type="pic" sz="quarter" idx="10"/>
          </p:nvPr>
        </p:nvPicPr>
        <p:blipFill rotWithShape="1">
          <a:blip r:embed="rId2"/>
          <a:srcRect l="4967" r="4967"/>
          <a:stretch/>
        </p:blipFill>
        <p:spPr>
          <a:xfrm>
            <a:off x="4991103" y="76200"/>
            <a:ext cx="7105651" cy="6781800"/>
          </a:xfrm>
        </p:spPr>
      </p:pic>
      <p:pic>
        <p:nvPicPr>
          <p:cNvPr id="10" name="Picture 9">
            <a:extLst>
              <a:ext uri="{FF2B5EF4-FFF2-40B4-BE49-F238E27FC236}">
                <a16:creationId xmlns:a16="http://schemas.microsoft.com/office/drawing/2014/main" id="{29F8268A-657A-4ED4-ABB3-9D5490D596F6}"/>
              </a:ext>
            </a:extLst>
          </p:cNvPr>
          <p:cNvPicPr>
            <a:picLocks noChangeAspect="1"/>
          </p:cNvPicPr>
          <p:nvPr/>
        </p:nvPicPr>
        <p:blipFill>
          <a:blip r:embed="rId3"/>
          <a:stretch>
            <a:fillRect/>
          </a:stretch>
        </p:blipFill>
        <p:spPr>
          <a:xfrm>
            <a:off x="1663308" y="1622366"/>
            <a:ext cx="2708671" cy="3902137"/>
          </a:xfrm>
          <a:prstGeom prst="rect">
            <a:avLst/>
          </a:prstGeom>
        </p:spPr>
      </p:pic>
      <p:sp>
        <p:nvSpPr>
          <p:cNvPr id="12" name="Arrow: Right 11">
            <a:extLst>
              <a:ext uri="{FF2B5EF4-FFF2-40B4-BE49-F238E27FC236}">
                <a16:creationId xmlns:a16="http://schemas.microsoft.com/office/drawing/2014/main" id="{D247E75E-BD34-467F-9058-7CC35AA628F1}"/>
              </a:ext>
            </a:extLst>
          </p:cNvPr>
          <p:cNvSpPr/>
          <p:nvPr/>
        </p:nvSpPr>
        <p:spPr>
          <a:xfrm>
            <a:off x="5398058" y="2219815"/>
            <a:ext cx="513779" cy="24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1AF90F3-F136-458C-BFC9-00C5A3DC6AEE}"/>
              </a:ext>
            </a:extLst>
          </p:cNvPr>
          <p:cNvPicPr>
            <a:picLocks noChangeAspect="1"/>
          </p:cNvPicPr>
          <p:nvPr/>
        </p:nvPicPr>
        <p:blipFill>
          <a:blip r:embed="rId4"/>
          <a:stretch>
            <a:fillRect/>
          </a:stretch>
        </p:blipFill>
        <p:spPr>
          <a:xfrm>
            <a:off x="5366912" y="2455775"/>
            <a:ext cx="536495" cy="286537"/>
          </a:xfrm>
          <a:prstGeom prst="rect">
            <a:avLst/>
          </a:prstGeom>
        </p:spPr>
      </p:pic>
      <p:sp>
        <p:nvSpPr>
          <p:cNvPr id="34" name="Arrow: Right 33">
            <a:extLst>
              <a:ext uri="{FF2B5EF4-FFF2-40B4-BE49-F238E27FC236}">
                <a16:creationId xmlns:a16="http://schemas.microsoft.com/office/drawing/2014/main" id="{BCF17216-E9EB-4041-B6B0-E70D9FF7B632}"/>
              </a:ext>
            </a:extLst>
          </p:cNvPr>
          <p:cNvSpPr/>
          <p:nvPr/>
        </p:nvSpPr>
        <p:spPr>
          <a:xfrm>
            <a:off x="5399867" y="3572365"/>
            <a:ext cx="513779" cy="24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rrow: Right 34">
            <a:extLst>
              <a:ext uri="{FF2B5EF4-FFF2-40B4-BE49-F238E27FC236}">
                <a16:creationId xmlns:a16="http://schemas.microsoft.com/office/drawing/2014/main" id="{620FAD55-C99E-4518-B23A-0AEADE015B97}"/>
              </a:ext>
            </a:extLst>
          </p:cNvPr>
          <p:cNvSpPr/>
          <p:nvPr/>
        </p:nvSpPr>
        <p:spPr>
          <a:xfrm>
            <a:off x="5389627" y="3306659"/>
            <a:ext cx="513779" cy="244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2877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603;p40">
            <a:extLst>
              <a:ext uri="{FF2B5EF4-FFF2-40B4-BE49-F238E27FC236}">
                <a16:creationId xmlns:a16="http://schemas.microsoft.com/office/drawing/2014/main" id="{6E228947-C027-435E-805F-F68B226B3178}"/>
              </a:ext>
            </a:extLst>
          </p:cNvPr>
          <p:cNvSpPr txBox="1"/>
          <p:nvPr/>
        </p:nvSpPr>
        <p:spPr>
          <a:xfrm>
            <a:off x="450914" y="1813190"/>
            <a:ext cx="5104660" cy="1317737"/>
          </a:xfrm>
          <a:prstGeom prst="rect">
            <a:avLst/>
          </a:prstGeom>
          <a:noFill/>
          <a:ln>
            <a:noFill/>
          </a:ln>
        </p:spPr>
        <p:txBody>
          <a:bodyPr spcFirstLastPara="1" wrap="square" lIns="0" tIns="4763"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oundersgroteskreg"/>
                <a:ea typeface="+mn-ea"/>
                <a:cs typeface="+mn-cs"/>
              </a:rPr>
              <a:t>WELCOME to the NEW </a:t>
            </a:r>
            <a:r>
              <a:rPr kumimoji="0" lang="en-US" sz="1400" b="1" i="0" u="none" strike="noStrike" kern="1200" cap="none" spc="0" normalizeH="0" baseline="0" noProof="0" dirty="0" err="1">
                <a:ln>
                  <a:noFill/>
                </a:ln>
                <a:solidFill>
                  <a:srgbClr val="000000"/>
                </a:solidFill>
                <a:effectLst/>
                <a:uLnTx/>
                <a:uFillTx/>
                <a:latin typeface="foundersgroteskreg"/>
                <a:ea typeface="+mn-ea"/>
                <a:cs typeface="+mn-cs"/>
              </a:rPr>
              <a:t>PrepExpress</a:t>
            </a:r>
            <a:r>
              <a:rPr kumimoji="0" lang="en-US" sz="1400" b="1" i="0" u="none" strike="noStrike" kern="1200" cap="none" spc="0" normalizeH="0" baseline="0" noProof="0" dirty="0">
                <a:ln>
                  <a:noFill/>
                </a:ln>
                <a:solidFill>
                  <a:srgbClr val="000000"/>
                </a:solidFill>
                <a:effectLst/>
                <a:uLnTx/>
                <a:uFillTx/>
                <a:latin typeface="foundersgroteskreg"/>
                <a:ea typeface="+mn-ea"/>
                <a:cs typeface="+mn-cs"/>
              </a:rPr>
              <a: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foundersgroteskre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CATIC has developed a new component exclusively for our </a:t>
            </a:r>
            <a:r>
              <a:rPr kumimoji="0" lang="en-US" sz="1400" b="0" i="0" u="none" strike="noStrike" kern="1200" cap="none" spc="0" normalizeH="0" baseline="0" noProof="0" dirty="0" err="1">
                <a:ln>
                  <a:noFill/>
                </a:ln>
                <a:solidFill>
                  <a:srgbClr val="000000"/>
                </a:solidFill>
                <a:effectLst/>
                <a:uLnTx/>
                <a:uFillTx/>
                <a:latin typeface="foundersgroteskreg"/>
                <a:ea typeface="+mn-ea"/>
                <a:cs typeface="+mn-cs"/>
              </a:rPr>
              <a:t>PrepExpress</a:t>
            </a: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 users – </a:t>
            </a:r>
            <a:r>
              <a:rPr kumimoji="0" lang="en-US" sz="1400" b="0" i="0" u="none" strike="noStrike" kern="1200" cap="none" spc="0" normalizeH="0" baseline="0" noProof="0" dirty="0" err="1">
                <a:ln>
                  <a:noFill/>
                </a:ln>
                <a:solidFill>
                  <a:srgbClr val="000000"/>
                </a:solidFill>
                <a:effectLst/>
                <a:uLnTx/>
                <a:uFillTx/>
                <a:latin typeface="foundersgroteskreg"/>
                <a:ea typeface="+mn-ea"/>
                <a:cs typeface="+mn-cs"/>
              </a:rPr>
              <a:t>eSubmit</a:t>
            </a: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 &amp; </a:t>
            </a:r>
            <a:r>
              <a:rPr kumimoji="0" lang="en-US" sz="1400" b="0" i="0" u="none" strike="noStrike" kern="1200" cap="none" spc="0" normalizeH="0" baseline="0" noProof="0" dirty="0" err="1">
                <a:ln>
                  <a:noFill/>
                </a:ln>
                <a:solidFill>
                  <a:srgbClr val="000000"/>
                </a:solidFill>
                <a:effectLst/>
                <a:uLnTx/>
                <a:uFillTx/>
                <a:latin typeface="foundersgroteskreg"/>
                <a:ea typeface="+mn-ea"/>
                <a:cs typeface="+mn-cs"/>
              </a:rPr>
              <a:t>eRemit</a:t>
            </a: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 This new feature will allow you to submit your policies &amp; remit your premiums to CATIC electronically.   </a:t>
            </a:r>
          </a:p>
        </p:txBody>
      </p:sp>
      <p:sp>
        <p:nvSpPr>
          <p:cNvPr id="10" name="Rectangle: Diagonal Corners Snipped 9">
            <a:extLst>
              <a:ext uri="{FF2B5EF4-FFF2-40B4-BE49-F238E27FC236}">
                <a16:creationId xmlns:a16="http://schemas.microsoft.com/office/drawing/2014/main" id="{DD9F464C-54F4-491A-A016-63BBBD55FE9D}"/>
              </a:ext>
            </a:extLst>
          </p:cNvPr>
          <p:cNvSpPr/>
          <p:nvPr/>
        </p:nvSpPr>
        <p:spPr>
          <a:xfrm>
            <a:off x="2414177" y="3423790"/>
            <a:ext cx="589069" cy="589069"/>
          </a:xfrm>
          <a:prstGeom prst="snip2Diag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oogle Shape;6254;p58">
            <a:extLst>
              <a:ext uri="{FF2B5EF4-FFF2-40B4-BE49-F238E27FC236}">
                <a16:creationId xmlns:a16="http://schemas.microsoft.com/office/drawing/2014/main" id="{FAD92445-3100-4062-AAEB-A92B1B87667A}"/>
              </a:ext>
            </a:extLst>
          </p:cNvPr>
          <p:cNvGrpSpPr/>
          <p:nvPr/>
        </p:nvGrpSpPr>
        <p:grpSpPr>
          <a:xfrm>
            <a:off x="2568885" y="3559210"/>
            <a:ext cx="279653" cy="318195"/>
            <a:chOff x="1516475" y="238075"/>
            <a:chExt cx="424650" cy="483175"/>
          </a:xfrm>
          <a:solidFill>
            <a:schemeClr val="bg1"/>
          </a:solidFill>
        </p:grpSpPr>
        <p:sp>
          <p:nvSpPr>
            <p:cNvPr id="12" name="Google Shape;6255;p58">
              <a:extLst>
                <a:ext uri="{FF2B5EF4-FFF2-40B4-BE49-F238E27FC236}">
                  <a16:creationId xmlns:a16="http://schemas.microsoft.com/office/drawing/2014/main" id="{CA24DC63-22AE-4BB7-B73C-39847CAF837C}"/>
                </a:ext>
              </a:extLst>
            </p:cNvPr>
            <p:cNvSpPr/>
            <p:nvPr/>
          </p:nvSpPr>
          <p:spPr>
            <a:xfrm>
              <a:off x="1516475" y="238075"/>
              <a:ext cx="424650" cy="483175"/>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13" name="Google Shape;6256;p58">
              <a:extLst>
                <a:ext uri="{FF2B5EF4-FFF2-40B4-BE49-F238E27FC236}">
                  <a16:creationId xmlns:a16="http://schemas.microsoft.com/office/drawing/2014/main" id="{BD54AF8F-1EFE-41B1-B771-1362E28FF59B}"/>
                </a:ext>
              </a:extLst>
            </p:cNvPr>
            <p:cNvSpPr/>
            <p:nvPr/>
          </p:nvSpPr>
          <p:spPr>
            <a:xfrm>
              <a:off x="1652425" y="324000"/>
              <a:ext cx="147150" cy="141575"/>
            </a:xfrm>
            <a:custGeom>
              <a:avLst/>
              <a:gdLst/>
              <a:ahLst/>
              <a:cxnLst/>
              <a:rect l="l" t="t" r="r" b="b"/>
              <a:pathLst>
                <a:path w="5886" h="5663" extrusionOk="0">
                  <a:moveTo>
                    <a:pt x="3054" y="1131"/>
                  </a:moveTo>
                  <a:cubicBezTo>
                    <a:pt x="3495" y="1131"/>
                    <a:pt x="3930" y="1303"/>
                    <a:pt x="4255" y="1629"/>
                  </a:cubicBezTo>
                  <a:cubicBezTo>
                    <a:pt x="4741" y="2115"/>
                    <a:pt x="4886" y="2845"/>
                    <a:pt x="4623" y="3480"/>
                  </a:cubicBezTo>
                  <a:cubicBezTo>
                    <a:pt x="4361" y="4114"/>
                    <a:pt x="3742" y="4530"/>
                    <a:pt x="3053" y="4530"/>
                  </a:cubicBezTo>
                  <a:cubicBezTo>
                    <a:pt x="2114" y="4527"/>
                    <a:pt x="1356" y="3769"/>
                    <a:pt x="1356" y="2830"/>
                  </a:cubicBezTo>
                  <a:cubicBezTo>
                    <a:pt x="1356" y="2142"/>
                    <a:pt x="1770" y="1523"/>
                    <a:pt x="2404" y="1260"/>
                  </a:cubicBezTo>
                  <a:cubicBezTo>
                    <a:pt x="2614" y="1173"/>
                    <a:pt x="2835" y="1131"/>
                    <a:pt x="3054" y="1131"/>
                  </a:cubicBezTo>
                  <a:close/>
                  <a:moveTo>
                    <a:pt x="3053" y="0"/>
                  </a:moveTo>
                  <a:cubicBezTo>
                    <a:pt x="2316" y="0"/>
                    <a:pt x="1593" y="287"/>
                    <a:pt x="1051" y="828"/>
                  </a:cubicBezTo>
                  <a:cubicBezTo>
                    <a:pt x="242" y="1638"/>
                    <a:pt x="1" y="2855"/>
                    <a:pt x="439" y="3914"/>
                  </a:cubicBezTo>
                  <a:cubicBezTo>
                    <a:pt x="876" y="4971"/>
                    <a:pt x="1909" y="5663"/>
                    <a:pt x="3053" y="5663"/>
                  </a:cubicBezTo>
                  <a:cubicBezTo>
                    <a:pt x="4617" y="5660"/>
                    <a:pt x="5883" y="4394"/>
                    <a:pt x="5886" y="2830"/>
                  </a:cubicBezTo>
                  <a:cubicBezTo>
                    <a:pt x="5886" y="1686"/>
                    <a:pt x="5194" y="653"/>
                    <a:pt x="4137" y="216"/>
                  </a:cubicBezTo>
                  <a:cubicBezTo>
                    <a:pt x="3786" y="70"/>
                    <a:pt x="3418" y="0"/>
                    <a:pt x="30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sp>
        <p:nvSpPr>
          <p:cNvPr id="14" name="Google Shape;1603;p40">
            <a:extLst>
              <a:ext uri="{FF2B5EF4-FFF2-40B4-BE49-F238E27FC236}">
                <a16:creationId xmlns:a16="http://schemas.microsoft.com/office/drawing/2014/main" id="{CB58F74C-2D2E-4728-8E80-9E150744F5EB}"/>
              </a:ext>
            </a:extLst>
          </p:cNvPr>
          <p:cNvSpPr txBox="1"/>
          <p:nvPr/>
        </p:nvSpPr>
        <p:spPr>
          <a:xfrm>
            <a:off x="3157953" y="3423791"/>
            <a:ext cx="3116783" cy="570479"/>
          </a:xfrm>
          <a:prstGeom prst="rect">
            <a:avLst/>
          </a:prstGeom>
          <a:noFill/>
          <a:ln>
            <a:noFill/>
          </a:ln>
        </p:spPr>
        <p:txBody>
          <a:bodyPr spcFirstLastPara="1" wrap="square" lIns="0" tIns="4763"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New Status Columns</a:t>
            </a:r>
          </a:p>
        </p:txBody>
      </p:sp>
      <p:sp>
        <p:nvSpPr>
          <p:cNvPr id="15" name="Rectangle: Diagonal Corners Snipped 14">
            <a:extLst>
              <a:ext uri="{FF2B5EF4-FFF2-40B4-BE49-F238E27FC236}">
                <a16:creationId xmlns:a16="http://schemas.microsoft.com/office/drawing/2014/main" id="{F5D2B778-A20C-48AF-9386-C360C826EDDE}"/>
              </a:ext>
            </a:extLst>
          </p:cNvPr>
          <p:cNvSpPr/>
          <p:nvPr/>
        </p:nvSpPr>
        <p:spPr>
          <a:xfrm>
            <a:off x="2414176" y="4177309"/>
            <a:ext cx="589071" cy="589071"/>
          </a:xfrm>
          <a:prstGeom prst="snip2Diag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oogle Shape;6265;p58">
            <a:extLst>
              <a:ext uri="{FF2B5EF4-FFF2-40B4-BE49-F238E27FC236}">
                <a16:creationId xmlns:a16="http://schemas.microsoft.com/office/drawing/2014/main" id="{1A2CC042-8046-4490-B704-8C887813AA5F}"/>
              </a:ext>
            </a:extLst>
          </p:cNvPr>
          <p:cNvGrpSpPr/>
          <p:nvPr/>
        </p:nvGrpSpPr>
        <p:grpSpPr>
          <a:xfrm>
            <a:off x="2567871" y="4291003"/>
            <a:ext cx="281679" cy="317571"/>
            <a:chOff x="3299850" y="238575"/>
            <a:chExt cx="427725" cy="482225"/>
          </a:xfrm>
          <a:solidFill>
            <a:schemeClr val="bg1"/>
          </a:solidFill>
        </p:grpSpPr>
        <p:sp>
          <p:nvSpPr>
            <p:cNvPr id="18" name="Google Shape;6266;p58">
              <a:extLst>
                <a:ext uri="{FF2B5EF4-FFF2-40B4-BE49-F238E27FC236}">
                  <a16:creationId xmlns:a16="http://schemas.microsoft.com/office/drawing/2014/main" id="{D85E07B0-BEF4-44FC-9D15-0EF9869BD68E}"/>
                </a:ext>
              </a:extLst>
            </p:cNvPr>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19" name="Google Shape;6267;p58">
              <a:extLst>
                <a:ext uri="{FF2B5EF4-FFF2-40B4-BE49-F238E27FC236}">
                  <a16:creationId xmlns:a16="http://schemas.microsoft.com/office/drawing/2014/main" id="{831F2AA1-115E-4221-AFE5-54BBF51F14A4}"/>
                </a:ext>
              </a:extLst>
            </p:cNvPr>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0" name="Google Shape;6268;p58">
              <a:extLst>
                <a:ext uri="{FF2B5EF4-FFF2-40B4-BE49-F238E27FC236}">
                  <a16:creationId xmlns:a16="http://schemas.microsoft.com/office/drawing/2014/main" id="{9C82EEAF-5CB2-481F-8635-E29ABB888DC2}"/>
                </a:ext>
              </a:extLst>
            </p:cNvPr>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1" name="Google Shape;6269;p58">
              <a:extLst>
                <a:ext uri="{FF2B5EF4-FFF2-40B4-BE49-F238E27FC236}">
                  <a16:creationId xmlns:a16="http://schemas.microsoft.com/office/drawing/2014/main" id="{41535B91-E589-4CD8-904F-14A69E2CF8BB}"/>
                </a:ext>
              </a:extLst>
            </p:cNvPr>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2" name="Google Shape;6270;p58">
              <a:extLst>
                <a:ext uri="{FF2B5EF4-FFF2-40B4-BE49-F238E27FC236}">
                  <a16:creationId xmlns:a16="http://schemas.microsoft.com/office/drawing/2014/main" id="{4B238C22-7933-49E3-9F82-758390B9FDB0}"/>
                </a:ext>
              </a:extLst>
            </p:cNvPr>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sp>
        <p:nvSpPr>
          <p:cNvPr id="16" name="Rectangle: Diagonal Corners Snipped 15">
            <a:extLst>
              <a:ext uri="{FF2B5EF4-FFF2-40B4-BE49-F238E27FC236}">
                <a16:creationId xmlns:a16="http://schemas.microsoft.com/office/drawing/2014/main" id="{E0969BD3-C528-4172-B43D-1174E16FAB0A}"/>
              </a:ext>
            </a:extLst>
          </p:cNvPr>
          <p:cNvSpPr/>
          <p:nvPr/>
        </p:nvSpPr>
        <p:spPr>
          <a:xfrm>
            <a:off x="2414480" y="4930832"/>
            <a:ext cx="589071" cy="589071"/>
          </a:xfrm>
          <a:prstGeom prst="snip2Diag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oogle Shape;6346;p58">
            <a:extLst>
              <a:ext uri="{FF2B5EF4-FFF2-40B4-BE49-F238E27FC236}">
                <a16:creationId xmlns:a16="http://schemas.microsoft.com/office/drawing/2014/main" id="{032D07CA-EDD0-443D-9F56-229836750221}"/>
              </a:ext>
            </a:extLst>
          </p:cNvPr>
          <p:cNvGrpSpPr/>
          <p:nvPr/>
        </p:nvGrpSpPr>
        <p:grpSpPr>
          <a:xfrm>
            <a:off x="2548362" y="5076051"/>
            <a:ext cx="321307" cy="318212"/>
            <a:chOff x="3860250" y="1427025"/>
            <a:chExt cx="487900" cy="483200"/>
          </a:xfrm>
          <a:solidFill>
            <a:schemeClr val="bg1"/>
          </a:solidFill>
        </p:grpSpPr>
        <p:sp>
          <p:nvSpPr>
            <p:cNvPr id="24" name="Google Shape;6347;p58">
              <a:extLst>
                <a:ext uri="{FF2B5EF4-FFF2-40B4-BE49-F238E27FC236}">
                  <a16:creationId xmlns:a16="http://schemas.microsoft.com/office/drawing/2014/main" id="{A40E8BA5-7E88-46E5-98F5-B39D82857FB7}"/>
                </a:ext>
              </a:extLst>
            </p:cNvPr>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5" name="Google Shape;6348;p58">
              <a:extLst>
                <a:ext uri="{FF2B5EF4-FFF2-40B4-BE49-F238E27FC236}">
                  <a16:creationId xmlns:a16="http://schemas.microsoft.com/office/drawing/2014/main" id="{654D9043-8A10-4141-8057-ACC11A91CC8C}"/>
                </a:ext>
              </a:extLst>
            </p:cNvPr>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6" name="Google Shape;6349;p58">
              <a:extLst>
                <a:ext uri="{FF2B5EF4-FFF2-40B4-BE49-F238E27FC236}">
                  <a16:creationId xmlns:a16="http://schemas.microsoft.com/office/drawing/2014/main" id="{7C3537B7-9D80-4176-B4CE-352222A1DE28}"/>
                </a:ext>
              </a:extLst>
            </p:cNvPr>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sp>
        <p:nvSpPr>
          <p:cNvPr id="27" name="Google Shape;1603;p40">
            <a:extLst>
              <a:ext uri="{FF2B5EF4-FFF2-40B4-BE49-F238E27FC236}">
                <a16:creationId xmlns:a16="http://schemas.microsoft.com/office/drawing/2014/main" id="{965BADD8-87BC-4162-8433-903CE544D7D4}"/>
              </a:ext>
            </a:extLst>
          </p:cNvPr>
          <p:cNvSpPr txBox="1"/>
          <p:nvPr/>
        </p:nvSpPr>
        <p:spPr>
          <a:xfrm>
            <a:off x="3157953" y="4171049"/>
            <a:ext cx="3116783" cy="570479"/>
          </a:xfrm>
          <a:prstGeom prst="rect">
            <a:avLst/>
          </a:prstGeom>
          <a:noFill/>
          <a:ln>
            <a:noFill/>
          </a:ln>
        </p:spPr>
        <p:txBody>
          <a:bodyPr spcFirstLastPara="1" wrap="square" lIns="0" tIns="4763"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Review CD against E-Submission Page </a:t>
            </a:r>
          </a:p>
        </p:txBody>
      </p:sp>
      <p:sp>
        <p:nvSpPr>
          <p:cNvPr id="28" name="Google Shape;1603;p40">
            <a:extLst>
              <a:ext uri="{FF2B5EF4-FFF2-40B4-BE49-F238E27FC236}">
                <a16:creationId xmlns:a16="http://schemas.microsoft.com/office/drawing/2014/main" id="{D5A8EF35-2F88-4FCE-B108-C9C822ECF689}"/>
              </a:ext>
            </a:extLst>
          </p:cNvPr>
          <p:cNvSpPr txBox="1"/>
          <p:nvPr/>
        </p:nvSpPr>
        <p:spPr>
          <a:xfrm>
            <a:off x="3157953" y="4930833"/>
            <a:ext cx="3116783" cy="570479"/>
          </a:xfrm>
          <a:prstGeom prst="rect">
            <a:avLst/>
          </a:prstGeom>
          <a:noFill/>
          <a:ln>
            <a:noFill/>
          </a:ln>
        </p:spPr>
        <p:txBody>
          <a:bodyPr spcFirstLastPara="1" wrap="square" lIns="0" tIns="4763"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E-Remit and Done</a:t>
            </a:r>
          </a:p>
        </p:txBody>
      </p:sp>
      <p:pic>
        <p:nvPicPr>
          <p:cNvPr id="32" name="Picture 31">
            <a:extLst>
              <a:ext uri="{FF2B5EF4-FFF2-40B4-BE49-F238E27FC236}">
                <a16:creationId xmlns:a16="http://schemas.microsoft.com/office/drawing/2014/main" id="{080397CD-9BD0-404F-8624-090C6158B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2600" y="6515491"/>
            <a:ext cx="1243489" cy="230696"/>
          </a:xfrm>
          <a:prstGeom prst="rect">
            <a:avLst/>
          </a:prstGeom>
        </p:spPr>
      </p:pic>
      <p:sp>
        <p:nvSpPr>
          <p:cNvPr id="5" name="Picture Placeholder 4">
            <a:extLst>
              <a:ext uri="{FF2B5EF4-FFF2-40B4-BE49-F238E27FC236}">
                <a16:creationId xmlns:a16="http://schemas.microsoft.com/office/drawing/2014/main" id="{2852645B-1610-462A-8B4C-58018542BD61}"/>
              </a:ext>
            </a:extLst>
          </p:cNvPr>
          <p:cNvSpPr>
            <a:spLocks noGrp="1"/>
          </p:cNvSpPr>
          <p:nvPr>
            <p:ph type="pic" sz="quarter" idx="10"/>
          </p:nvPr>
        </p:nvSpPr>
        <p:spPr/>
      </p:sp>
      <p:pic>
        <p:nvPicPr>
          <p:cNvPr id="7" name="Picture 6">
            <a:extLst>
              <a:ext uri="{FF2B5EF4-FFF2-40B4-BE49-F238E27FC236}">
                <a16:creationId xmlns:a16="http://schemas.microsoft.com/office/drawing/2014/main" id="{3565B4E0-9E63-434F-9528-952B9247F20A}"/>
              </a:ext>
            </a:extLst>
          </p:cNvPr>
          <p:cNvPicPr>
            <a:picLocks noChangeAspect="1"/>
          </p:cNvPicPr>
          <p:nvPr/>
        </p:nvPicPr>
        <p:blipFill>
          <a:blip r:embed="rId3"/>
          <a:stretch>
            <a:fillRect/>
          </a:stretch>
        </p:blipFill>
        <p:spPr>
          <a:xfrm>
            <a:off x="6605049" y="1138330"/>
            <a:ext cx="6279063" cy="3138397"/>
          </a:xfrm>
          <a:prstGeom prst="rect">
            <a:avLst/>
          </a:prstGeom>
        </p:spPr>
      </p:pic>
      <p:pic>
        <p:nvPicPr>
          <p:cNvPr id="29" name="Picture 28">
            <a:extLst>
              <a:ext uri="{FF2B5EF4-FFF2-40B4-BE49-F238E27FC236}">
                <a16:creationId xmlns:a16="http://schemas.microsoft.com/office/drawing/2014/main" id="{6B98E8F5-5FBC-43C6-B7AE-E8F43B81DD88}"/>
              </a:ext>
            </a:extLst>
          </p:cNvPr>
          <p:cNvPicPr>
            <a:picLocks noChangeAspect="1"/>
          </p:cNvPicPr>
          <p:nvPr/>
        </p:nvPicPr>
        <p:blipFill>
          <a:blip r:embed="rId3"/>
          <a:stretch>
            <a:fillRect/>
          </a:stretch>
        </p:blipFill>
        <p:spPr>
          <a:xfrm>
            <a:off x="6605051" y="2427197"/>
            <a:ext cx="6279063" cy="1938389"/>
          </a:xfrm>
          <a:prstGeom prst="rect">
            <a:avLst/>
          </a:prstGeom>
        </p:spPr>
      </p:pic>
      <p:pic>
        <p:nvPicPr>
          <p:cNvPr id="30" name="Picture 29">
            <a:extLst>
              <a:ext uri="{FF2B5EF4-FFF2-40B4-BE49-F238E27FC236}">
                <a16:creationId xmlns:a16="http://schemas.microsoft.com/office/drawing/2014/main" id="{289130AB-6789-40DB-B0DF-D60988D21124}"/>
              </a:ext>
            </a:extLst>
          </p:cNvPr>
          <p:cNvPicPr>
            <a:picLocks noChangeAspect="1"/>
          </p:cNvPicPr>
          <p:nvPr/>
        </p:nvPicPr>
        <p:blipFill>
          <a:blip r:embed="rId4"/>
          <a:stretch>
            <a:fillRect/>
          </a:stretch>
        </p:blipFill>
        <p:spPr>
          <a:xfrm>
            <a:off x="450914" y="293358"/>
            <a:ext cx="5104660" cy="1226975"/>
          </a:xfrm>
          <a:prstGeom prst="rect">
            <a:avLst/>
          </a:prstGeom>
        </p:spPr>
      </p:pic>
      <p:pic>
        <p:nvPicPr>
          <p:cNvPr id="34" name="Picture 33">
            <a:extLst>
              <a:ext uri="{FF2B5EF4-FFF2-40B4-BE49-F238E27FC236}">
                <a16:creationId xmlns:a16="http://schemas.microsoft.com/office/drawing/2014/main" id="{B97BFE74-F227-4825-9F17-04971CAB8B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39830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Effect transition="in" filter="fade">
                                      <p:cBhvr>
                                        <p:cTn id="9" dur="1000"/>
                                        <p:tgtEl>
                                          <p:spTgt spid="34"/>
                                        </p:tgtEl>
                                      </p:cBhvr>
                                    </p:animEffect>
                                    <p:anim calcmode="lin" valueType="num">
                                      <p:cBhvr>
                                        <p:cTn id="10" dur="1000" fill="hold"/>
                                        <p:tgtEl>
                                          <p:spTgt spid="34"/>
                                        </p:tgtEl>
                                        <p:attrNameLst>
                                          <p:attrName>ppt_x</p:attrName>
                                        </p:attrNameLst>
                                      </p:cBhvr>
                                      <p:tavLst>
                                        <p:tav tm="0">
                                          <p:val>
                                            <p:fltVal val="0.5"/>
                                          </p:val>
                                        </p:tav>
                                        <p:tav tm="100000">
                                          <p:val>
                                            <p:strVal val="#ppt_x"/>
                                          </p:val>
                                        </p:tav>
                                      </p:tavLst>
                                    </p:anim>
                                    <p:anim calcmode="lin" valueType="num">
                                      <p:cBhvr>
                                        <p:cTn id="11" dur="1000" fill="hold"/>
                                        <p:tgtEl>
                                          <p:spTgt spid="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603;p40">
            <a:extLst>
              <a:ext uri="{FF2B5EF4-FFF2-40B4-BE49-F238E27FC236}">
                <a16:creationId xmlns:a16="http://schemas.microsoft.com/office/drawing/2014/main" id="{6E228947-C027-435E-805F-F68B226B3178}"/>
              </a:ext>
            </a:extLst>
          </p:cNvPr>
          <p:cNvSpPr txBox="1"/>
          <p:nvPr/>
        </p:nvSpPr>
        <p:spPr>
          <a:xfrm>
            <a:off x="450914" y="1813190"/>
            <a:ext cx="5104660" cy="1317737"/>
          </a:xfrm>
          <a:prstGeom prst="rect">
            <a:avLst/>
          </a:prstGeom>
          <a:noFill/>
          <a:ln>
            <a:noFill/>
          </a:ln>
        </p:spPr>
        <p:txBody>
          <a:bodyPr spcFirstLastPara="1" wrap="square" lIns="0" tIns="4763"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oundersgroteskreg"/>
                <a:ea typeface="+mn-ea"/>
                <a:cs typeface="+mn-cs"/>
              </a:rPr>
              <a:t>WELCOME to the NEW </a:t>
            </a:r>
            <a:r>
              <a:rPr kumimoji="0" lang="en-US" sz="1400" b="1" i="0" u="none" strike="noStrike" kern="1200" cap="none" spc="0" normalizeH="0" baseline="0" noProof="0" dirty="0" err="1">
                <a:ln>
                  <a:noFill/>
                </a:ln>
                <a:solidFill>
                  <a:srgbClr val="000000"/>
                </a:solidFill>
                <a:effectLst/>
                <a:uLnTx/>
                <a:uFillTx/>
                <a:latin typeface="foundersgroteskreg"/>
                <a:ea typeface="+mn-ea"/>
                <a:cs typeface="+mn-cs"/>
              </a:rPr>
              <a:t>PrepExpress</a:t>
            </a:r>
            <a:r>
              <a:rPr kumimoji="0" lang="en-US" sz="1400" b="1" i="0" u="none" strike="noStrike" kern="1200" cap="none" spc="0" normalizeH="0" baseline="0" noProof="0" dirty="0">
                <a:ln>
                  <a:noFill/>
                </a:ln>
                <a:solidFill>
                  <a:srgbClr val="000000"/>
                </a:solidFill>
                <a:effectLst/>
                <a:uLnTx/>
                <a:uFillTx/>
                <a:latin typeface="foundersgroteskreg"/>
                <a:ea typeface="+mn-ea"/>
                <a:cs typeface="+mn-cs"/>
              </a:rPr>
              <a:t>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foundersgroteskre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CATIC has developed a new component exclusively for our </a:t>
            </a:r>
            <a:r>
              <a:rPr kumimoji="0" lang="en-US" sz="1400" b="0" i="0" u="none" strike="noStrike" kern="1200" cap="none" spc="0" normalizeH="0" baseline="0" noProof="0" dirty="0" err="1">
                <a:ln>
                  <a:noFill/>
                </a:ln>
                <a:solidFill>
                  <a:srgbClr val="000000"/>
                </a:solidFill>
                <a:effectLst/>
                <a:uLnTx/>
                <a:uFillTx/>
                <a:latin typeface="foundersgroteskreg"/>
                <a:ea typeface="+mn-ea"/>
                <a:cs typeface="+mn-cs"/>
              </a:rPr>
              <a:t>PrepExpress</a:t>
            </a: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 users – </a:t>
            </a:r>
            <a:r>
              <a:rPr kumimoji="0" lang="en-US" sz="1400" b="0" i="0" u="none" strike="noStrike" kern="1200" cap="none" spc="0" normalizeH="0" baseline="0" noProof="0" dirty="0" err="1">
                <a:ln>
                  <a:noFill/>
                </a:ln>
                <a:solidFill>
                  <a:srgbClr val="000000"/>
                </a:solidFill>
                <a:effectLst/>
                <a:uLnTx/>
                <a:uFillTx/>
                <a:latin typeface="foundersgroteskreg"/>
                <a:ea typeface="+mn-ea"/>
                <a:cs typeface="+mn-cs"/>
              </a:rPr>
              <a:t>eSubmit</a:t>
            </a: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 &amp; </a:t>
            </a:r>
            <a:r>
              <a:rPr kumimoji="0" lang="en-US" sz="1400" b="0" i="0" u="none" strike="noStrike" kern="1200" cap="none" spc="0" normalizeH="0" baseline="0" noProof="0" dirty="0" err="1">
                <a:ln>
                  <a:noFill/>
                </a:ln>
                <a:solidFill>
                  <a:srgbClr val="000000"/>
                </a:solidFill>
                <a:effectLst/>
                <a:uLnTx/>
                <a:uFillTx/>
                <a:latin typeface="foundersgroteskreg"/>
                <a:ea typeface="+mn-ea"/>
                <a:cs typeface="+mn-cs"/>
              </a:rPr>
              <a:t>eRemit</a:t>
            </a:r>
            <a:r>
              <a:rPr kumimoji="0" lang="en-US" sz="1400" b="0" i="0" u="none" strike="noStrike" kern="1200" cap="none" spc="0" normalizeH="0" baseline="0" noProof="0" dirty="0">
                <a:ln>
                  <a:noFill/>
                </a:ln>
                <a:solidFill>
                  <a:srgbClr val="000000"/>
                </a:solidFill>
                <a:effectLst/>
                <a:uLnTx/>
                <a:uFillTx/>
                <a:latin typeface="foundersgroteskreg"/>
                <a:ea typeface="+mn-ea"/>
                <a:cs typeface="+mn-cs"/>
              </a:rPr>
              <a:t>. This new feature will allow you to submit your policies &amp; remit your premiums to CATIC electronically.   </a:t>
            </a:r>
          </a:p>
        </p:txBody>
      </p:sp>
      <p:sp>
        <p:nvSpPr>
          <p:cNvPr id="10" name="Rectangle: Diagonal Corners Snipped 9">
            <a:extLst>
              <a:ext uri="{FF2B5EF4-FFF2-40B4-BE49-F238E27FC236}">
                <a16:creationId xmlns:a16="http://schemas.microsoft.com/office/drawing/2014/main" id="{DD9F464C-54F4-491A-A016-63BBBD55FE9D}"/>
              </a:ext>
            </a:extLst>
          </p:cNvPr>
          <p:cNvSpPr/>
          <p:nvPr/>
        </p:nvSpPr>
        <p:spPr>
          <a:xfrm>
            <a:off x="2414177" y="3423790"/>
            <a:ext cx="589069" cy="589069"/>
          </a:xfrm>
          <a:prstGeom prst="snip2Diag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oogle Shape;6254;p58">
            <a:extLst>
              <a:ext uri="{FF2B5EF4-FFF2-40B4-BE49-F238E27FC236}">
                <a16:creationId xmlns:a16="http://schemas.microsoft.com/office/drawing/2014/main" id="{FAD92445-3100-4062-AAEB-A92B1B87667A}"/>
              </a:ext>
            </a:extLst>
          </p:cNvPr>
          <p:cNvGrpSpPr/>
          <p:nvPr/>
        </p:nvGrpSpPr>
        <p:grpSpPr>
          <a:xfrm>
            <a:off x="2568885" y="3559210"/>
            <a:ext cx="279653" cy="318195"/>
            <a:chOff x="1516475" y="238075"/>
            <a:chExt cx="424650" cy="483175"/>
          </a:xfrm>
          <a:solidFill>
            <a:schemeClr val="bg1"/>
          </a:solidFill>
        </p:grpSpPr>
        <p:sp>
          <p:nvSpPr>
            <p:cNvPr id="12" name="Google Shape;6255;p58">
              <a:extLst>
                <a:ext uri="{FF2B5EF4-FFF2-40B4-BE49-F238E27FC236}">
                  <a16:creationId xmlns:a16="http://schemas.microsoft.com/office/drawing/2014/main" id="{CA24DC63-22AE-4BB7-B73C-39847CAF837C}"/>
                </a:ext>
              </a:extLst>
            </p:cNvPr>
            <p:cNvSpPr/>
            <p:nvPr/>
          </p:nvSpPr>
          <p:spPr>
            <a:xfrm>
              <a:off x="1516475" y="238075"/>
              <a:ext cx="424650" cy="483175"/>
            </a:xfrm>
            <a:custGeom>
              <a:avLst/>
              <a:gdLst/>
              <a:ahLst/>
              <a:cxnLst/>
              <a:rect l="l" t="t" r="r" b="b"/>
              <a:pathLst>
                <a:path w="16986" h="19327" extrusionOk="0">
                  <a:moveTo>
                    <a:pt x="8491" y="1134"/>
                  </a:moveTo>
                  <a:cubicBezTo>
                    <a:pt x="11302" y="1134"/>
                    <a:pt x="13588" y="3438"/>
                    <a:pt x="13588" y="6267"/>
                  </a:cubicBezTo>
                  <a:cubicBezTo>
                    <a:pt x="13588" y="7318"/>
                    <a:pt x="13262" y="8342"/>
                    <a:pt x="12655" y="9199"/>
                  </a:cubicBezTo>
                  <a:cubicBezTo>
                    <a:pt x="12625" y="9242"/>
                    <a:pt x="12604" y="9272"/>
                    <a:pt x="12595" y="9284"/>
                  </a:cubicBezTo>
                  <a:lnTo>
                    <a:pt x="8491" y="15724"/>
                  </a:lnTo>
                  <a:lnTo>
                    <a:pt x="4388" y="9287"/>
                  </a:lnTo>
                  <a:cubicBezTo>
                    <a:pt x="4382" y="9275"/>
                    <a:pt x="4373" y="9266"/>
                    <a:pt x="4367" y="9257"/>
                  </a:cubicBezTo>
                  <a:cubicBezTo>
                    <a:pt x="4249" y="9091"/>
                    <a:pt x="4140" y="8921"/>
                    <a:pt x="4041" y="8743"/>
                  </a:cubicBezTo>
                  <a:cubicBezTo>
                    <a:pt x="3618" y="7985"/>
                    <a:pt x="3398" y="7134"/>
                    <a:pt x="3398" y="6267"/>
                  </a:cubicBezTo>
                  <a:cubicBezTo>
                    <a:pt x="3398" y="6174"/>
                    <a:pt x="3398" y="6080"/>
                    <a:pt x="3404" y="5990"/>
                  </a:cubicBezTo>
                  <a:cubicBezTo>
                    <a:pt x="3552" y="3266"/>
                    <a:pt x="5786" y="1134"/>
                    <a:pt x="8491" y="1134"/>
                  </a:cubicBezTo>
                  <a:close/>
                  <a:moveTo>
                    <a:pt x="11049" y="13819"/>
                  </a:moveTo>
                  <a:cubicBezTo>
                    <a:pt x="14358" y="14233"/>
                    <a:pt x="15853" y="15289"/>
                    <a:pt x="15853" y="15930"/>
                  </a:cubicBezTo>
                  <a:cubicBezTo>
                    <a:pt x="15853" y="16304"/>
                    <a:pt x="15339" y="16887"/>
                    <a:pt x="13905" y="17397"/>
                  </a:cubicBezTo>
                  <a:cubicBezTo>
                    <a:pt x="12471" y="17910"/>
                    <a:pt x="10545" y="18194"/>
                    <a:pt x="8491" y="18194"/>
                  </a:cubicBezTo>
                  <a:cubicBezTo>
                    <a:pt x="6438" y="18194"/>
                    <a:pt x="4515" y="17910"/>
                    <a:pt x="3077" y="17397"/>
                  </a:cubicBezTo>
                  <a:cubicBezTo>
                    <a:pt x="1640" y="16884"/>
                    <a:pt x="1133" y="16304"/>
                    <a:pt x="1133" y="15930"/>
                  </a:cubicBezTo>
                  <a:cubicBezTo>
                    <a:pt x="1133" y="15289"/>
                    <a:pt x="2625" y="14233"/>
                    <a:pt x="5934" y="13819"/>
                  </a:cubicBezTo>
                  <a:lnTo>
                    <a:pt x="8014" y="17083"/>
                  </a:lnTo>
                  <a:cubicBezTo>
                    <a:pt x="8126" y="17258"/>
                    <a:pt x="8309" y="17346"/>
                    <a:pt x="8491" y="17346"/>
                  </a:cubicBezTo>
                  <a:cubicBezTo>
                    <a:pt x="8674" y="17346"/>
                    <a:pt x="8857" y="17258"/>
                    <a:pt x="8968" y="17083"/>
                  </a:cubicBezTo>
                  <a:lnTo>
                    <a:pt x="11049" y="13819"/>
                  </a:lnTo>
                  <a:close/>
                  <a:moveTo>
                    <a:pt x="8494" y="1"/>
                  </a:moveTo>
                  <a:cubicBezTo>
                    <a:pt x="6947" y="1"/>
                    <a:pt x="5399" y="578"/>
                    <a:pt x="4201" y="1738"/>
                  </a:cubicBezTo>
                  <a:cubicBezTo>
                    <a:pt x="3050" y="2837"/>
                    <a:pt x="2359" y="4338"/>
                    <a:pt x="2274" y="5929"/>
                  </a:cubicBezTo>
                  <a:cubicBezTo>
                    <a:pt x="2268" y="6041"/>
                    <a:pt x="2265" y="6156"/>
                    <a:pt x="2265" y="6267"/>
                  </a:cubicBezTo>
                  <a:cubicBezTo>
                    <a:pt x="2265" y="7327"/>
                    <a:pt x="2534" y="8372"/>
                    <a:pt x="3050" y="9296"/>
                  </a:cubicBezTo>
                  <a:cubicBezTo>
                    <a:pt x="3168" y="9507"/>
                    <a:pt x="3301" y="9713"/>
                    <a:pt x="3440" y="9909"/>
                  </a:cubicBezTo>
                  <a:lnTo>
                    <a:pt x="5267" y="12771"/>
                  </a:lnTo>
                  <a:cubicBezTo>
                    <a:pt x="3953" y="12971"/>
                    <a:pt x="2809" y="13294"/>
                    <a:pt x="1921" y="13713"/>
                  </a:cubicBezTo>
                  <a:cubicBezTo>
                    <a:pt x="333" y="14465"/>
                    <a:pt x="1" y="15332"/>
                    <a:pt x="1" y="15930"/>
                  </a:cubicBezTo>
                  <a:cubicBezTo>
                    <a:pt x="1" y="16648"/>
                    <a:pt x="469" y="17669"/>
                    <a:pt x="2697" y="18466"/>
                  </a:cubicBezTo>
                  <a:cubicBezTo>
                    <a:pt x="4252" y="19022"/>
                    <a:pt x="6311" y="19326"/>
                    <a:pt x="8491" y="19326"/>
                  </a:cubicBezTo>
                  <a:cubicBezTo>
                    <a:pt x="10671" y="19326"/>
                    <a:pt x="12731" y="19022"/>
                    <a:pt x="14286" y="18466"/>
                  </a:cubicBezTo>
                  <a:cubicBezTo>
                    <a:pt x="16514" y="17669"/>
                    <a:pt x="16985" y="16648"/>
                    <a:pt x="16985" y="15930"/>
                  </a:cubicBezTo>
                  <a:cubicBezTo>
                    <a:pt x="16985" y="15332"/>
                    <a:pt x="16650" y="14465"/>
                    <a:pt x="15062" y="13713"/>
                  </a:cubicBezTo>
                  <a:cubicBezTo>
                    <a:pt x="14174" y="13294"/>
                    <a:pt x="13030" y="12971"/>
                    <a:pt x="11716" y="12768"/>
                  </a:cubicBezTo>
                  <a:lnTo>
                    <a:pt x="13549" y="9897"/>
                  </a:lnTo>
                  <a:lnTo>
                    <a:pt x="13561" y="9879"/>
                  </a:lnTo>
                  <a:cubicBezTo>
                    <a:pt x="13567" y="9873"/>
                    <a:pt x="13570" y="9867"/>
                    <a:pt x="13576" y="9861"/>
                  </a:cubicBezTo>
                  <a:cubicBezTo>
                    <a:pt x="15327" y="7382"/>
                    <a:pt x="15041" y="3997"/>
                    <a:pt x="12897" y="1847"/>
                  </a:cubicBezTo>
                  <a:cubicBezTo>
                    <a:pt x="11689" y="618"/>
                    <a:pt x="10092" y="1"/>
                    <a:pt x="84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13" name="Google Shape;6256;p58">
              <a:extLst>
                <a:ext uri="{FF2B5EF4-FFF2-40B4-BE49-F238E27FC236}">
                  <a16:creationId xmlns:a16="http://schemas.microsoft.com/office/drawing/2014/main" id="{BD54AF8F-1EFE-41B1-B771-1362E28FF59B}"/>
                </a:ext>
              </a:extLst>
            </p:cNvPr>
            <p:cNvSpPr/>
            <p:nvPr/>
          </p:nvSpPr>
          <p:spPr>
            <a:xfrm>
              <a:off x="1652425" y="324000"/>
              <a:ext cx="147150" cy="141575"/>
            </a:xfrm>
            <a:custGeom>
              <a:avLst/>
              <a:gdLst/>
              <a:ahLst/>
              <a:cxnLst/>
              <a:rect l="l" t="t" r="r" b="b"/>
              <a:pathLst>
                <a:path w="5886" h="5663" extrusionOk="0">
                  <a:moveTo>
                    <a:pt x="3054" y="1131"/>
                  </a:moveTo>
                  <a:cubicBezTo>
                    <a:pt x="3495" y="1131"/>
                    <a:pt x="3930" y="1303"/>
                    <a:pt x="4255" y="1629"/>
                  </a:cubicBezTo>
                  <a:cubicBezTo>
                    <a:pt x="4741" y="2115"/>
                    <a:pt x="4886" y="2845"/>
                    <a:pt x="4623" y="3480"/>
                  </a:cubicBezTo>
                  <a:cubicBezTo>
                    <a:pt x="4361" y="4114"/>
                    <a:pt x="3742" y="4530"/>
                    <a:pt x="3053" y="4530"/>
                  </a:cubicBezTo>
                  <a:cubicBezTo>
                    <a:pt x="2114" y="4527"/>
                    <a:pt x="1356" y="3769"/>
                    <a:pt x="1356" y="2830"/>
                  </a:cubicBezTo>
                  <a:cubicBezTo>
                    <a:pt x="1356" y="2142"/>
                    <a:pt x="1770" y="1523"/>
                    <a:pt x="2404" y="1260"/>
                  </a:cubicBezTo>
                  <a:cubicBezTo>
                    <a:pt x="2614" y="1173"/>
                    <a:pt x="2835" y="1131"/>
                    <a:pt x="3054" y="1131"/>
                  </a:cubicBezTo>
                  <a:close/>
                  <a:moveTo>
                    <a:pt x="3053" y="0"/>
                  </a:moveTo>
                  <a:cubicBezTo>
                    <a:pt x="2316" y="0"/>
                    <a:pt x="1593" y="287"/>
                    <a:pt x="1051" y="828"/>
                  </a:cubicBezTo>
                  <a:cubicBezTo>
                    <a:pt x="242" y="1638"/>
                    <a:pt x="1" y="2855"/>
                    <a:pt x="439" y="3914"/>
                  </a:cubicBezTo>
                  <a:cubicBezTo>
                    <a:pt x="876" y="4971"/>
                    <a:pt x="1909" y="5663"/>
                    <a:pt x="3053" y="5663"/>
                  </a:cubicBezTo>
                  <a:cubicBezTo>
                    <a:pt x="4617" y="5660"/>
                    <a:pt x="5883" y="4394"/>
                    <a:pt x="5886" y="2830"/>
                  </a:cubicBezTo>
                  <a:cubicBezTo>
                    <a:pt x="5886" y="1686"/>
                    <a:pt x="5194" y="653"/>
                    <a:pt x="4137" y="216"/>
                  </a:cubicBezTo>
                  <a:cubicBezTo>
                    <a:pt x="3786" y="70"/>
                    <a:pt x="3418" y="0"/>
                    <a:pt x="305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sp>
        <p:nvSpPr>
          <p:cNvPr id="14" name="Google Shape;1603;p40">
            <a:extLst>
              <a:ext uri="{FF2B5EF4-FFF2-40B4-BE49-F238E27FC236}">
                <a16:creationId xmlns:a16="http://schemas.microsoft.com/office/drawing/2014/main" id="{CB58F74C-2D2E-4728-8E80-9E150744F5EB}"/>
              </a:ext>
            </a:extLst>
          </p:cNvPr>
          <p:cNvSpPr txBox="1"/>
          <p:nvPr/>
        </p:nvSpPr>
        <p:spPr>
          <a:xfrm>
            <a:off x="3181461" y="3448366"/>
            <a:ext cx="3116783" cy="570479"/>
          </a:xfrm>
          <a:prstGeom prst="rect">
            <a:avLst/>
          </a:prstGeom>
          <a:noFill/>
          <a:ln>
            <a:noFill/>
          </a:ln>
        </p:spPr>
        <p:txBody>
          <a:bodyPr spcFirstLastPara="1" wrap="square" lIns="0" tIns="4763"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Review Policies and Fees</a:t>
            </a:r>
          </a:p>
        </p:txBody>
      </p:sp>
      <p:sp>
        <p:nvSpPr>
          <p:cNvPr id="15" name="Rectangle: Diagonal Corners Snipped 14">
            <a:extLst>
              <a:ext uri="{FF2B5EF4-FFF2-40B4-BE49-F238E27FC236}">
                <a16:creationId xmlns:a16="http://schemas.microsoft.com/office/drawing/2014/main" id="{F5D2B778-A20C-48AF-9386-C360C826EDDE}"/>
              </a:ext>
            </a:extLst>
          </p:cNvPr>
          <p:cNvSpPr/>
          <p:nvPr/>
        </p:nvSpPr>
        <p:spPr>
          <a:xfrm>
            <a:off x="2414176" y="4177309"/>
            <a:ext cx="589071" cy="589071"/>
          </a:xfrm>
          <a:prstGeom prst="snip2Diag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oogle Shape;6265;p58">
            <a:extLst>
              <a:ext uri="{FF2B5EF4-FFF2-40B4-BE49-F238E27FC236}">
                <a16:creationId xmlns:a16="http://schemas.microsoft.com/office/drawing/2014/main" id="{1A2CC042-8046-4490-B704-8C887813AA5F}"/>
              </a:ext>
            </a:extLst>
          </p:cNvPr>
          <p:cNvGrpSpPr/>
          <p:nvPr/>
        </p:nvGrpSpPr>
        <p:grpSpPr>
          <a:xfrm>
            <a:off x="2567871" y="4291003"/>
            <a:ext cx="281679" cy="317571"/>
            <a:chOff x="3299850" y="238575"/>
            <a:chExt cx="427725" cy="482225"/>
          </a:xfrm>
          <a:solidFill>
            <a:schemeClr val="bg1"/>
          </a:solidFill>
        </p:grpSpPr>
        <p:sp>
          <p:nvSpPr>
            <p:cNvPr id="18" name="Google Shape;6266;p58">
              <a:extLst>
                <a:ext uri="{FF2B5EF4-FFF2-40B4-BE49-F238E27FC236}">
                  <a16:creationId xmlns:a16="http://schemas.microsoft.com/office/drawing/2014/main" id="{D85E07B0-BEF4-44FC-9D15-0EF9869BD68E}"/>
                </a:ext>
              </a:extLst>
            </p:cNvPr>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19" name="Google Shape;6267;p58">
              <a:extLst>
                <a:ext uri="{FF2B5EF4-FFF2-40B4-BE49-F238E27FC236}">
                  <a16:creationId xmlns:a16="http://schemas.microsoft.com/office/drawing/2014/main" id="{831F2AA1-115E-4221-AFE5-54BBF51F14A4}"/>
                </a:ext>
              </a:extLst>
            </p:cNvPr>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0" name="Google Shape;6268;p58">
              <a:extLst>
                <a:ext uri="{FF2B5EF4-FFF2-40B4-BE49-F238E27FC236}">
                  <a16:creationId xmlns:a16="http://schemas.microsoft.com/office/drawing/2014/main" id="{9C82EEAF-5CB2-481F-8635-E29ABB888DC2}"/>
                </a:ext>
              </a:extLst>
            </p:cNvPr>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1" name="Google Shape;6269;p58">
              <a:extLst>
                <a:ext uri="{FF2B5EF4-FFF2-40B4-BE49-F238E27FC236}">
                  <a16:creationId xmlns:a16="http://schemas.microsoft.com/office/drawing/2014/main" id="{41535B91-E589-4CD8-904F-14A69E2CF8BB}"/>
                </a:ext>
              </a:extLst>
            </p:cNvPr>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2" name="Google Shape;6270;p58">
              <a:extLst>
                <a:ext uri="{FF2B5EF4-FFF2-40B4-BE49-F238E27FC236}">
                  <a16:creationId xmlns:a16="http://schemas.microsoft.com/office/drawing/2014/main" id="{4B238C22-7933-49E3-9F82-758390B9FDB0}"/>
                </a:ext>
              </a:extLst>
            </p:cNvPr>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sp>
        <p:nvSpPr>
          <p:cNvPr id="16" name="Rectangle: Diagonal Corners Snipped 15">
            <a:extLst>
              <a:ext uri="{FF2B5EF4-FFF2-40B4-BE49-F238E27FC236}">
                <a16:creationId xmlns:a16="http://schemas.microsoft.com/office/drawing/2014/main" id="{E0969BD3-C528-4172-B43D-1174E16FAB0A}"/>
              </a:ext>
            </a:extLst>
          </p:cNvPr>
          <p:cNvSpPr/>
          <p:nvPr/>
        </p:nvSpPr>
        <p:spPr>
          <a:xfrm>
            <a:off x="2414480" y="4930832"/>
            <a:ext cx="589071" cy="589071"/>
          </a:xfrm>
          <a:prstGeom prst="snip2DiagRect">
            <a:avLst/>
          </a:prstGeom>
          <a:solidFill>
            <a:srgbClr val="EF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oogle Shape;6346;p58">
            <a:extLst>
              <a:ext uri="{FF2B5EF4-FFF2-40B4-BE49-F238E27FC236}">
                <a16:creationId xmlns:a16="http://schemas.microsoft.com/office/drawing/2014/main" id="{032D07CA-EDD0-443D-9F56-229836750221}"/>
              </a:ext>
            </a:extLst>
          </p:cNvPr>
          <p:cNvGrpSpPr/>
          <p:nvPr/>
        </p:nvGrpSpPr>
        <p:grpSpPr>
          <a:xfrm>
            <a:off x="2548362" y="5076051"/>
            <a:ext cx="321307" cy="318212"/>
            <a:chOff x="3860250" y="1427025"/>
            <a:chExt cx="487900" cy="483200"/>
          </a:xfrm>
          <a:solidFill>
            <a:schemeClr val="bg1"/>
          </a:solidFill>
        </p:grpSpPr>
        <p:sp>
          <p:nvSpPr>
            <p:cNvPr id="24" name="Google Shape;6347;p58">
              <a:extLst>
                <a:ext uri="{FF2B5EF4-FFF2-40B4-BE49-F238E27FC236}">
                  <a16:creationId xmlns:a16="http://schemas.microsoft.com/office/drawing/2014/main" id="{A40E8BA5-7E88-46E5-98F5-B39D82857FB7}"/>
                </a:ext>
              </a:extLst>
            </p:cNvPr>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5" name="Google Shape;6348;p58">
              <a:extLst>
                <a:ext uri="{FF2B5EF4-FFF2-40B4-BE49-F238E27FC236}">
                  <a16:creationId xmlns:a16="http://schemas.microsoft.com/office/drawing/2014/main" id="{654D9043-8A10-4141-8057-ACC11A91CC8C}"/>
                </a:ext>
              </a:extLst>
            </p:cNvPr>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sp>
          <p:nvSpPr>
            <p:cNvPr id="26" name="Google Shape;6349;p58">
              <a:extLst>
                <a:ext uri="{FF2B5EF4-FFF2-40B4-BE49-F238E27FC236}">
                  <a16:creationId xmlns:a16="http://schemas.microsoft.com/office/drawing/2014/main" id="{7C3537B7-9D80-4176-B4CE-352222A1DE28}"/>
                </a:ext>
              </a:extLst>
            </p:cNvPr>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435D74"/>
                </a:solidFill>
                <a:effectLst/>
                <a:uLnTx/>
                <a:uFillTx/>
                <a:latin typeface="Calibri" panose="020F0502020204030204"/>
                <a:ea typeface="+mn-ea"/>
                <a:cs typeface="+mn-cs"/>
              </a:endParaRPr>
            </a:p>
          </p:txBody>
        </p:sp>
      </p:grpSp>
      <p:sp>
        <p:nvSpPr>
          <p:cNvPr id="27" name="Google Shape;1603;p40">
            <a:extLst>
              <a:ext uri="{FF2B5EF4-FFF2-40B4-BE49-F238E27FC236}">
                <a16:creationId xmlns:a16="http://schemas.microsoft.com/office/drawing/2014/main" id="{965BADD8-87BC-4162-8433-903CE544D7D4}"/>
              </a:ext>
            </a:extLst>
          </p:cNvPr>
          <p:cNvSpPr txBox="1"/>
          <p:nvPr/>
        </p:nvSpPr>
        <p:spPr>
          <a:xfrm>
            <a:off x="3157953" y="4171049"/>
            <a:ext cx="3116783" cy="570479"/>
          </a:xfrm>
          <a:prstGeom prst="rect">
            <a:avLst/>
          </a:prstGeom>
          <a:noFill/>
          <a:ln>
            <a:noFill/>
          </a:ln>
        </p:spPr>
        <p:txBody>
          <a:bodyPr spcFirstLastPara="1" wrap="square" lIns="0" tIns="4763"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Pay for Policies – Click Yes</a:t>
            </a:r>
          </a:p>
        </p:txBody>
      </p:sp>
      <p:sp>
        <p:nvSpPr>
          <p:cNvPr id="28" name="Google Shape;1603;p40">
            <a:extLst>
              <a:ext uri="{FF2B5EF4-FFF2-40B4-BE49-F238E27FC236}">
                <a16:creationId xmlns:a16="http://schemas.microsoft.com/office/drawing/2014/main" id="{D5A8EF35-2F88-4FCE-B108-C9C822ECF689}"/>
              </a:ext>
            </a:extLst>
          </p:cNvPr>
          <p:cNvSpPr txBox="1"/>
          <p:nvPr/>
        </p:nvSpPr>
        <p:spPr>
          <a:xfrm>
            <a:off x="3157953" y="4930833"/>
            <a:ext cx="3116783" cy="570479"/>
          </a:xfrm>
          <a:prstGeom prst="rect">
            <a:avLst/>
          </a:prstGeom>
          <a:noFill/>
          <a:ln>
            <a:noFill/>
          </a:ln>
        </p:spPr>
        <p:txBody>
          <a:bodyPr spcFirstLastPara="1" wrap="square" lIns="0" tIns="4763"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E-Remit and Done</a:t>
            </a:r>
          </a:p>
        </p:txBody>
      </p:sp>
      <p:pic>
        <p:nvPicPr>
          <p:cNvPr id="32" name="Picture 31">
            <a:extLst>
              <a:ext uri="{FF2B5EF4-FFF2-40B4-BE49-F238E27FC236}">
                <a16:creationId xmlns:a16="http://schemas.microsoft.com/office/drawing/2014/main" id="{080397CD-9BD0-404F-8624-090C6158BC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375" y="6564642"/>
            <a:ext cx="1243489" cy="230696"/>
          </a:xfrm>
          <a:prstGeom prst="rect">
            <a:avLst/>
          </a:prstGeom>
        </p:spPr>
      </p:pic>
      <p:sp>
        <p:nvSpPr>
          <p:cNvPr id="5" name="Picture Placeholder 4">
            <a:extLst>
              <a:ext uri="{FF2B5EF4-FFF2-40B4-BE49-F238E27FC236}">
                <a16:creationId xmlns:a16="http://schemas.microsoft.com/office/drawing/2014/main" id="{2852645B-1610-462A-8B4C-58018542BD61}"/>
              </a:ext>
            </a:extLst>
          </p:cNvPr>
          <p:cNvSpPr>
            <a:spLocks noGrp="1"/>
          </p:cNvSpPr>
          <p:nvPr>
            <p:ph type="pic" sz="quarter" idx="10"/>
          </p:nvPr>
        </p:nvSpPr>
        <p:spPr/>
      </p:sp>
      <p:pic>
        <p:nvPicPr>
          <p:cNvPr id="30" name="Picture 29">
            <a:extLst>
              <a:ext uri="{FF2B5EF4-FFF2-40B4-BE49-F238E27FC236}">
                <a16:creationId xmlns:a16="http://schemas.microsoft.com/office/drawing/2014/main" id="{289130AB-6789-40DB-B0DF-D60988D21124}"/>
              </a:ext>
            </a:extLst>
          </p:cNvPr>
          <p:cNvPicPr>
            <a:picLocks noChangeAspect="1"/>
          </p:cNvPicPr>
          <p:nvPr/>
        </p:nvPicPr>
        <p:blipFill>
          <a:blip r:embed="rId3"/>
          <a:stretch>
            <a:fillRect/>
          </a:stretch>
        </p:blipFill>
        <p:spPr>
          <a:xfrm>
            <a:off x="450914" y="293358"/>
            <a:ext cx="5104660" cy="1226975"/>
          </a:xfrm>
          <a:prstGeom prst="rect">
            <a:avLst/>
          </a:prstGeom>
        </p:spPr>
      </p:pic>
      <p:pic>
        <p:nvPicPr>
          <p:cNvPr id="31" name="Picture 30">
            <a:extLst>
              <a:ext uri="{FF2B5EF4-FFF2-40B4-BE49-F238E27FC236}">
                <a16:creationId xmlns:a16="http://schemas.microsoft.com/office/drawing/2014/main" id="{6F43264C-5BC6-4AB2-BD94-AB06712F2372}"/>
              </a:ext>
            </a:extLst>
          </p:cNvPr>
          <p:cNvPicPr>
            <a:picLocks noChangeAspect="1"/>
          </p:cNvPicPr>
          <p:nvPr/>
        </p:nvPicPr>
        <p:blipFill>
          <a:blip r:embed="rId4"/>
          <a:stretch>
            <a:fillRect/>
          </a:stretch>
        </p:blipFill>
        <p:spPr>
          <a:xfrm>
            <a:off x="6588380" y="1146558"/>
            <a:ext cx="6295733" cy="3200373"/>
          </a:xfrm>
          <a:prstGeom prst="rect">
            <a:avLst/>
          </a:prstGeom>
        </p:spPr>
      </p:pic>
    </p:spTree>
    <p:extLst>
      <p:ext uri="{BB962C8B-B14F-4D97-AF65-F5344CB8AC3E}">
        <p14:creationId xmlns:p14="http://schemas.microsoft.com/office/powerpoint/2010/main" val="44062974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24EA1F-2DE0-4076-99FF-9CC9E5F52B7D}"/>
              </a:ext>
            </a:extLst>
          </p:cNvPr>
          <p:cNvPicPr>
            <a:picLocks noChangeAspect="1"/>
          </p:cNvPicPr>
          <p:nvPr/>
        </p:nvPicPr>
        <p:blipFill>
          <a:blip r:embed="rId2"/>
          <a:stretch>
            <a:fillRect/>
          </a:stretch>
        </p:blipFill>
        <p:spPr>
          <a:xfrm>
            <a:off x="1273276" y="2922449"/>
            <a:ext cx="2095500" cy="2095500"/>
          </a:xfrm>
          <a:prstGeom prst="rect">
            <a:avLst/>
          </a:prstGeom>
        </p:spPr>
      </p:pic>
      <p:sp>
        <p:nvSpPr>
          <p:cNvPr id="5" name="TextBox 4">
            <a:extLst>
              <a:ext uri="{FF2B5EF4-FFF2-40B4-BE49-F238E27FC236}">
                <a16:creationId xmlns:a16="http://schemas.microsoft.com/office/drawing/2014/main" id="{F072D104-960F-41BF-A994-4B5D872F6A5D}"/>
              </a:ext>
            </a:extLst>
          </p:cNvPr>
          <p:cNvSpPr txBox="1"/>
          <p:nvPr/>
        </p:nvSpPr>
        <p:spPr>
          <a:xfrm>
            <a:off x="4223982" y="1905000"/>
            <a:ext cx="7485413" cy="430053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Can’t submit incomplete policy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Automatically submits simultaneous policies – OP and MP</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Manual overrides available on Transmittal Form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Add Comments feature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Compliance certified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Data protection</a:t>
            </a:r>
          </a:p>
        </p:txBody>
      </p:sp>
      <p:pic>
        <p:nvPicPr>
          <p:cNvPr id="2" name="Picture 1">
            <a:extLst>
              <a:ext uri="{FF2B5EF4-FFF2-40B4-BE49-F238E27FC236}">
                <a16:creationId xmlns:a16="http://schemas.microsoft.com/office/drawing/2014/main" id="{59215F36-F551-4828-8D48-4FF10956366B}"/>
              </a:ext>
            </a:extLst>
          </p:cNvPr>
          <p:cNvPicPr>
            <a:picLocks noChangeAspect="1"/>
          </p:cNvPicPr>
          <p:nvPr/>
        </p:nvPicPr>
        <p:blipFill>
          <a:blip r:embed="rId3"/>
          <a:stretch>
            <a:fillRect/>
          </a:stretch>
        </p:blipFill>
        <p:spPr>
          <a:xfrm>
            <a:off x="462438" y="6362048"/>
            <a:ext cx="1621677" cy="298730"/>
          </a:xfrm>
          <a:prstGeom prst="rect">
            <a:avLst/>
          </a:prstGeom>
        </p:spPr>
      </p:pic>
      <p:sp>
        <p:nvSpPr>
          <p:cNvPr id="6" name="TextBox 5">
            <a:extLst>
              <a:ext uri="{FF2B5EF4-FFF2-40B4-BE49-F238E27FC236}">
                <a16:creationId xmlns:a16="http://schemas.microsoft.com/office/drawing/2014/main" id="{CD860C79-F845-4080-8CD6-DCAE51F1A2E3}"/>
              </a:ext>
            </a:extLst>
          </p:cNvPr>
          <p:cNvSpPr txBox="1"/>
          <p:nvPr/>
        </p:nvSpPr>
        <p:spPr>
          <a:xfrm>
            <a:off x="3447393" y="1114097"/>
            <a:ext cx="5759669" cy="584775"/>
          </a:xfrm>
          <a:prstGeom prst="rect">
            <a:avLst/>
          </a:prstGeom>
          <a:noFill/>
        </p:spPr>
        <p:txBody>
          <a:bodyPr wrap="square" rtlCol="0">
            <a:spAutoFit/>
          </a:bodyPr>
          <a:lstStyle/>
          <a:p>
            <a:pPr algn="ctr"/>
            <a:r>
              <a:rPr lang="en-US" sz="3200" dirty="0"/>
              <a:t>E-Remit and E-Submit</a:t>
            </a:r>
          </a:p>
        </p:txBody>
      </p:sp>
    </p:spTree>
    <p:extLst>
      <p:ext uri="{BB962C8B-B14F-4D97-AF65-F5344CB8AC3E}">
        <p14:creationId xmlns:p14="http://schemas.microsoft.com/office/powerpoint/2010/main" val="1354338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35D199-3434-4193-92E1-03202A539EA0}"/>
              </a:ext>
            </a:extLst>
          </p:cNvPr>
          <p:cNvSpPr>
            <a:spLocks noGrp="1"/>
          </p:cNvSpPr>
          <p:nvPr>
            <p:ph type="title"/>
          </p:nvPr>
        </p:nvSpPr>
        <p:spPr/>
        <p:txBody>
          <a:bodyPr>
            <a:normAutofit/>
          </a:bodyPr>
          <a:lstStyle/>
          <a:p>
            <a:pPr algn="ctr"/>
            <a:r>
              <a:rPr lang="en-US" sz="2400" i="1" u="sng" dirty="0"/>
              <a:t>Partnership and Integration</a:t>
            </a:r>
          </a:p>
        </p:txBody>
      </p:sp>
      <p:pic>
        <p:nvPicPr>
          <p:cNvPr id="5" name="Picture 4">
            <a:extLst>
              <a:ext uri="{FF2B5EF4-FFF2-40B4-BE49-F238E27FC236}">
                <a16:creationId xmlns:a16="http://schemas.microsoft.com/office/drawing/2014/main" id="{6BA7D8F2-38F0-424C-80AB-F134832CCC35}"/>
              </a:ext>
            </a:extLst>
          </p:cNvPr>
          <p:cNvPicPr>
            <a:picLocks noChangeAspect="1"/>
          </p:cNvPicPr>
          <p:nvPr/>
        </p:nvPicPr>
        <p:blipFill>
          <a:blip r:embed="rId2"/>
          <a:stretch>
            <a:fillRect/>
          </a:stretch>
        </p:blipFill>
        <p:spPr>
          <a:xfrm>
            <a:off x="671513" y="2682921"/>
            <a:ext cx="3000375" cy="3000375"/>
          </a:xfrm>
          <a:prstGeom prst="ellipse">
            <a:avLst/>
          </a:prstGeom>
          <a:ln w="63500" cap="rnd">
            <a:solidFill>
              <a:schemeClr val="accent1"/>
            </a:solidFill>
          </a:ln>
          <a:effectLst>
            <a:outerShdw blurRad="381000" dist="292100" dir="5400000" sx="-80000" sy="-18000" rotWithShape="0">
              <a:srgbClr val="000000">
                <a:alpha val="22000"/>
              </a:srgbClr>
            </a:outerShdw>
          </a:effectLst>
        </p:spPr>
      </p:pic>
      <p:pic>
        <p:nvPicPr>
          <p:cNvPr id="6" name="Picture 5">
            <a:extLst>
              <a:ext uri="{FF2B5EF4-FFF2-40B4-BE49-F238E27FC236}">
                <a16:creationId xmlns:a16="http://schemas.microsoft.com/office/drawing/2014/main" id="{30F7E178-6D31-4B29-BC0D-8DD50BDFBBF5}"/>
              </a:ext>
            </a:extLst>
          </p:cNvPr>
          <p:cNvPicPr>
            <a:picLocks noChangeAspect="1"/>
          </p:cNvPicPr>
          <p:nvPr/>
        </p:nvPicPr>
        <p:blipFill>
          <a:blip r:embed="rId3"/>
          <a:stretch>
            <a:fillRect/>
          </a:stretch>
        </p:blipFill>
        <p:spPr>
          <a:xfrm>
            <a:off x="4314824" y="1321329"/>
            <a:ext cx="3000376" cy="3000376"/>
          </a:xfrm>
          <a:prstGeom prst="ellipse">
            <a:avLst/>
          </a:prstGeom>
          <a:ln w="63500" cap="rnd">
            <a:solidFill>
              <a:schemeClr val="accent1"/>
            </a:solidFill>
          </a:ln>
          <a:effectLst>
            <a:outerShdw blurRad="381000" dist="292100" dir="5400000" sx="-80000" sy="-18000" rotWithShape="0">
              <a:srgbClr val="000000">
                <a:alpha val="22000"/>
              </a:srgbClr>
            </a:outerShdw>
          </a:effectLst>
        </p:spPr>
      </p:pic>
      <p:pic>
        <p:nvPicPr>
          <p:cNvPr id="7" name="Picture 6">
            <a:extLst>
              <a:ext uri="{FF2B5EF4-FFF2-40B4-BE49-F238E27FC236}">
                <a16:creationId xmlns:a16="http://schemas.microsoft.com/office/drawing/2014/main" id="{3FD3AFED-9B32-44B2-B7CA-EAC87D27CD5F}"/>
              </a:ext>
            </a:extLst>
          </p:cNvPr>
          <p:cNvPicPr>
            <a:picLocks noChangeAspect="1"/>
          </p:cNvPicPr>
          <p:nvPr/>
        </p:nvPicPr>
        <p:blipFill>
          <a:blip r:embed="rId4"/>
          <a:stretch>
            <a:fillRect/>
          </a:stretch>
        </p:blipFill>
        <p:spPr>
          <a:xfrm>
            <a:off x="8682037" y="2558115"/>
            <a:ext cx="2838450" cy="2863756"/>
          </a:xfrm>
          <a:prstGeom prst="ellipse">
            <a:avLst/>
          </a:prstGeom>
          <a:ln w="63500" cap="rnd">
            <a:solidFill>
              <a:schemeClr val="accent1"/>
            </a:solidFill>
          </a:ln>
          <a:effectLst>
            <a:outerShdw blurRad="381000" dist="292100" dir="5400000" sx="-80000" sy="-18000" rotWithShape="0">
              <a:srgbClr val="000000">
                <a:alpha val="22000"/>
              </a:srgbClr>
            </a:outerShdw>
          </a:effectLst>
        </p:spPr>
      </p:pic>
      <p:sp>
        <p:nvSpPr>
          <p:cNvPr id="8" name="Oval 7">
            <a:extLst>
              <a:ext uri="{FF2B5EF4-FFF2-40B4-BE49-F238E27FC236}">
                <a16:creationId xmlns:a16="http://schemas.microsoft.com/office/drawing/2014/main" id="{96C8A194-416F-4DED-87A8-41D08BA2A4E8}"/>
              </a:ext>
            </a:extLst>
          </p:cNvPr>
          <p:cNvSpPr/>
          <p:nvPr/>
        </p:nvSpPr>
        <p:spPr>
          <a:xfrm>
            <a:off x="8796337" y="2713643"/>
            <a:ext cx="2609850" cy="2552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1157EF6-F237-428A-BDA2-7CBDF26FC094}"/>
              </a:ext>
            </a:extLst>
          </p:cNvPr>
          <p:cNvPicPr>
            <a:picLocks noChangeAspect="1"/>
          </p:cNvPicPr>
          <p:nvPr/>
        </p:nvPicPr>
        <p:blipFill>
          <a:blip r:embed="rId5"/>
          <a:stretch>
            <a:fillRect/>
          </a:stretch>
        </p:blipFill>
        <p:spPr>
          <a:xfrm>
            <a:off x="3931711" y="5421871"/>
            <a:ext cx="4328577" cy="1324545"/>
          </a:xfrm>
          <a:prstGeom prst="rect">
            <a:avLst/>
          </a:prstGeom>
        </p:spPr>
      </p:pic>
    </p:spTree>
    <p:extLst>
      <p:ext uri="{BB962C8B-B14F-4D97-AF65-F5344CB8AC3E}">
        <p14:creationId xmlns:p14="http://schemas.microsoft.com/office/powerpoint/2010/main" val="59604766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p:nvPr>
        </p:nvSpPr>
        <p:spPr/>
        <p:txBody>
          <a:bodyPr>
            <a:normAutofit/>
          </a:bodyPr>
          <a:lstStyle/>
          <a:p>
            <a:r>
              <a:rPr lang="en-US" sz="4000" dirty="0"/>
              <a:t>Notary Stuff </a:t>
            </a:r>
          </a:p>
        </p:txBody>
      </p:sp>
      <p:sp>
        <p:nvSpPr>
          <p:cNvPr id="7" name="TextBox 6">
            <a:extLst>
              <a:ext uri="{FF2B5EF4-FFF2-40B4-BE49-F238E27FC236}">
                <a16:creationId xmlns:a16="http://schemas.microsoft.com/office/drawing/2014/main" id="{A76EB285-3D84-4F51-B256-01520C4319BF}"/>
              </a:ext>
            </a:extLst>
          </p:cNvPr>
          <p:cNvSpPr txBox="1"/>
          <p:nvPr/>
        </p:nvSpPr>
        <p:spPr>
          <a:xfrm>
            <a:off x="319408" y="1461068"/>
            <a:ext cx="11337715" cy="4923592"/>
          </a:xfrm>
          <a:prstGeom prst="rect">
            <a:avLst/>
          </a:prstGeom>
          <a:noFill/>
        </p:spPr>
        <p:txBody>
          <a:bodyPr wrap="square">
            <a:spAutoFit/>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Personal appearance is required (“Before Me”).</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26 VSA </a:t>
            </a: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5364 (b): “The requirement for a personal 	appearance is satisfied if:</a:t>
            </a:r>
          </a:p>
          <a:p>
            <a:pPr marL="1257300" marR="0" lvl="2" indent="-342900" algn="l" defTabSz="914400" rtl="0" eaLnBrk="1" fontAlgn="auto" latinLnBrk="0" hangingPunct="1">
              <a:lnSpc>
                <a:spcPct val="107000"/>
              </a:lnSpc>
              <a:spcBef>
                <a:spcPts val="0"/>
              </a:spcBef>
              <a:spcAft>
                <a:spcPts val="0"/>
              </a:spcAft>
              <a:buClrTx/>
              <a:buSzTx/>
              <a:buFont typeface="+mj-lt"/>
              <a:buAutoNum type="arabicParenBoth"/>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The notary public and the person executing the signature are </a:t>
            </a:r>
            <a:r>
              <a:rPr kumimoji="0" lang="en-US"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in the same physical place</a:t>
            </a: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or</a:t>
            </a:r>
          </a:p>
          <a:p>
            <a:pPr marL="1257300" marR="0" lvl="2" indent="-342900" algn="l" defTabSz="914400" rtl="0" eaLnBrk="1" fontAlgn="auto" latinLnBrk="0" hangingPunct="1">
              <a:lnSpc>
                <a:spcPct val="107000"/>
              </a:lnSpc>
              <a:spcBef>
                <a:spcPts val="0"/>
              </a:spcBef>
              <a:spcAft>
                <a:spcPts val="0"/>
              </a:spcAft>
              <a:buClrTx/>
              <a:buSzTx/>
              <a:buFont typeface="+mj-lt"/>
              <a:buAutoNum type="arabicParenBoth"/>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The notary public and the person are communicating through a secure communication link using protocol and standards prescribed in rules adopted by the SOS…”</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Notaries are liable under the statute.</a:t>
            </a:r>
          </a:p>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1"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RIN :	</a:t>
            </a:r>
            <a:r>
              <a:rPr kumimoji="0" lang="en-US"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EXPIRED!</a:t>
            </a: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1200150" marR="0" lvl="1"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E. Rules Covid - subject to expiration </a:t>
            </a:r>
          </a:p>
          <a:p>
            <a:pPr marL="12001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Everyone must be in VT</a:t>
            </a:r>
          </a:p>
          <a:p>
            <a:pPr marL="12001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For title insurance purposes we require use of the</a:t>
            </a:r>
          </a:p>
          <a:p>
            <a:pPr marL="91440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California style certificate adopted by the VBA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RON:	Not yet permitted but coming soon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Foreign:	Embassy; Consulate; Apostille, compliance with foreign jurisdiction</a:t>
            </a:r>
          </a:p>
        </p:txBody>
      </p:sp>
    </p:spTree>
    <p:extLst>
      <p:ext uri="{BB962C8B-B14F-4D97-AF65-F5344CB8AC3E}">
        <p14:creationId xmlns:p14="http://schemas.microsoft.com/office/powerpoint/2010/main" val="101037369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CC5CE8-B2FF-45B4-BD84-5D6A88873A1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dirty="0">
                <a:latin typeface="+mj-lt"/>
                <a:ea typeface="+mj-ea"/>
                <a:cs typeface="+mj-cs"/>
              </a:rPr>
              <a:t>The Future of Post-Closing Update Ordering</a:t>
            </a:r>
          </a:p>
        </p:txBody>
      </p:sp>
      <p:pic>
        <p:nvPicPr>
          <p:cNvPr id="3" name="Picture 2">
            <a:extLst>
              <a:ext uri="{FF2B5EF4-FFF2-40B4-BE49-F238E27FC236}">
                <a16:creationId xmlns:a16="http://schemas.microsoft.com/office/drawing/2014/main" id="{7C25A202-A7E8-4868-924F-D1ABB3CA882D}"/>
              </a:ext>
            </a:extLst>
          </p:cNvPr>
          <p:cNvPicPr>
            <a:picLocks noChangeAspect="1"/>
          </p:cNvPicPr>
          <p:nvPr/>
        </p:nvPicPr>
        <p:blipFill>
          <a:blip r:embed="rId2"/>
          <a:stretch>
            <a:fillRect/>
          </a:stretch>
        </p:blipFill>
        <p:spPr>
          <a:xfrm>
            <a:off x="643467" y="1786733"/>
            <a:ext cx="10905066" cy="4171186"/>
          </a:xfrm>
          <a:prstGeom prst="rect">
            <a:avLst/>
          </a:prstGeom>
        </p:spPr>
      </p:pic>
      <p:pic>
        <p:nvPicPr>
          <p:cNvPr id="4" name="Picture 3">
            <a:extLst>
              <a:ext uri="{FF2B5EF4-FFF2-40B4-BE49-F238E27FC236}">
                <a16:creationId xmlns:a16="http://schemas.microsoft.com/office/drawing/2014/main" id="{95CB16FC-25CB-4284-8CD6-6938DC9D850F}"/>
              </a:ext>
            </a:extLst>
          </p:cNvPr>
          <p:cNvPicPr>
            <a:picLocks noChangeAspect="1"/>
          </p:cNvPicPr>
          <p:nvPr/>
        </p:nvPicPr>
        <p:blipFill>
          <a:blip r:embed="rId3"/>
          <a:stretch>
            <a:fillRect/>
          </a:stretch>
        </p:blipFill>
        <p:spPr>
          <a:xfrm>
            <a:off x="196967" y="6356349"/>
            <a:ext cx="1621677" cy="298730"/>
          </a:xfrm>
          <a:prstGeom prst="rect">
            <a:avLst/>
          </a:prstGeom>
        </p:spPr>
      </p:pic>
    </p:spTree>
    <p:extLst>
      <p:ext uri="{BB962C8B-B14F-4D97-AF65-F5344CB8AC3E}">
        <p14:creationId xmlns:p14="http://schemas.microsoft.com/office/powerpoint/2010/main" val="269029290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BBBCC7-95DC-49B2-BB6F-EE2C15669295}"/>
              </a:ext>
            </a:extLst>
          </p:cNvPr>
          <p:cNvPicPr>
            <a:picLocks noChangeAspect="1"/>
          </p:cNvPicPr>
          <p:nvPr/>
        </p:nvPicPr>
        <p:blipFill>
          <a:blip r:embed="rId2"/>
          <a:stretch>
            <a:fillRect/>
          </a:stretch>
        </p:blipFill>
        <p:spPr>
          <a:xfrm>
            <a:off x="417886" y="6441935"/>
            <a:ext cx="1621677" cy="298730"/>
          </a:xfrm>
          <a:prstGeom prst="rect">
            <a:avLst/>
          </a:prstGeom>
        </p:spPr>
      </p:pic>
      <p:pic>
        <p:nvPicPr>
          <p:cNvPr id="6" name="Picture 5">
            <a:extLst>
              <a:ext uri="{FF2B5EF4-FFF2-40B4-BE49-F238E27FC236}">
                <a16:creationId xmlns:a16="http://schemas.microsoft.com/office/drawing/2014/main" id="{D4AE1402-0362-42DE-8E19-3099E1F7E0C2}"/>
              </a:ext>
            </a:extLst>
          </p:cNvPr>
          <p:cNvPicPr>
            <a:picLocks noChangeAspect="1"/>
          </p:cNvPicPr>
          <p:nvPr/>
        </p:nvPicPr>
        <p:blipFill>
          <a:blip r:embed="rId3"/>
          <a:stretch>
            <a:fillRect/>
          </a:stretch>
        </p:blipFill>
        <p:spPr>
          <a:xfrm>
            <a:off x="657226" y="971550"/>
            <a:ext cx="8162924" cy="5030788"/>
          </a:xfrm>
          <a:prstGeom prst="rect">
            <a:avLst/>
          </a:prstGeom>
        </p:spPr>
      </p:pic>
      <p:pic>
        <p:nvPicPr>
          <p:cNvPr id="10" name="Picture 9">
            <a:extLst>
              <a:ext uri="{FF2B5EF4-FFF2-40B4-BE49-F238E27FC236}">
                <a16:creationId xmlns:a16="http://schemas.microsoft.com/office/drawing/2014/main" id="{8C4429E7-ED9C-4CED-B767-FCD8555DE3E3}"/>
              </a:ext>
            </a:extLst>
          </p:cNvPr>
          <p:cNvPicPr>
            <a:picLocks noChangeAspect="1"/>
          </p:cNvPicPr>
          <p:nvPr/>
        </p:nvPicPr>
        <p:blipFill>
          <a:blip r:embed="rId3"/>
          <a:stretch>
            <a:fillRect/>
          </a:stretch>
        </p:blipFill>
        <p:spPr>
          <a:xfrm>
            <a:off x="153259" y="0"/>
            <a:ext cx="11885481" cy="6858000"/>
          </a:xfrm>
          <a:prstGeom prst="rect">
            <a:avLst/>
          </a:prstGeom>
        </p:spPr>
      </p:pic>
      <p:pic>
        <p:nvPicPr>
          <p:cNvPr id="11" name="Picture 10">
            <a:extLst>
              <a:ext uri="{FF2B5EF4-FFF2-40B4-BE49-F238E27FC236}">
                <a16:creationId xmlns:a16="http://schemas.microsoft.com/office/drawing/2014/main" id="{651153BD-277C-4A95-BA2D-87590898AF40}"/>
              </a:ext>
            </a:extLst>
          </p:cNvPr>
          <p:cNvPicPr>
            <a:picLocks noChangeAspect="1"/>
          </p:cNvPicPr>
          <p:nvPr/>
        </p:nvPicPr>
        <p:blipFill>
          <a:blip r:embed="rId2"/>
          <a:stretch>
            <a:fillRect/>
          </a:stretch>
        </p:blipFill>
        <p:spPr>
          <a:xfrm>
            <a:off x="153259" y="6441935"/>
            <a:ext cx="1621677" cy="298730"/>
          </a:xfrm>
          <a:prstGeom prst="rect">
            <a:avLst/>
          </a:prstGeom>
        </p:spPr>
      </p:pic>
    </p:spTree>
    <p:extLst>
      <p:ext uri="{BB962C8B-B14F-4D97-AF65-F5344CB8AC3E}">
        <p14:creationId xmlns:p14="http://schemas.microsoft.com/office/powerpoint/2010/main" val="180700642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4BAD68A-32D7-4F86-A35B-3FCB3CF2BCEC}"/>
              </a:ext>
            </a:extLst>
          </p:cNvPr>
          <p:cNvPicPr>
            <a:picLocks noChangeAspect="1"/>
          </p:cNvPicPr>
          <p:nvPr/>
        </p:nvPicPr>
        <p:blipFill>
          <a:blip r:embed="rId2"/>
          <a:stretch>
            <a:fillRect/>
          </a:stretch>
        </p:blipFill>
        <p:spPr>
          <a:xfrm>
            <a:off x="1251595" y="117335"/>
            <a:ext cx="9688809" cy="6216790"/>
          </a:xfrm>
          <a:prstGeom prst="rect">
            <a:avLst/>
          </a:prstGeom>
        </p:spPr>
      </p:pic>
      <p:pic>
        <p:nvPicPr>
          <p:cNvPr id="4" name="Picture 3">
            <a:extLst>
              <a:ext uri="{FF2B5EF4-FFF2-40B4-BE49-F238E27FC236}">
                <a16:creationId xmlns:a16="http://schemas.microsoft.com/office/drawing/2014/main" id="{FFBBBCC7-95DC-49B2-BB6F-EE2C15669295}"/>
              </a:ext>
            </a:extLst>
          </p:cNvPr>
          <p:cNvPicPr>
            <a:picLocks noChangeAspect="1"/>
          </p:cNvPicPr>
          <p:nvPr/>
        </p:nvPicPr>
        <p:blipFill>
          <a:blip r:embed="rId3"/>
          <a:stretch>
            <a:fillRect/>
          </a:stretch>
        </p:blipFill>
        <p:spPr>
          <a:xfrm>
            <a:off x="417886" y="6441935"/>
            <a:ext cx="1621677" cy="298730"/>
          </a:xfrm>
          <a:prstGeom prst="rect">
            <a:avLst/>
          </a:prstGeom>
        </p:spPr>
      </p:pic>
    </p:spTree>
    <p:extLst>
      <p:ext uri="{BB962C8B-B14F-4D97-AF65-F5344CB8AC3E}">
        <p14:creationId xmlns:p14="http://schemas.microsoft.com/office/powerpoint/2010/main" val="234600384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p:nvPr>
        </p:nvSpPr>
        <p:spPr/>
        <p:txBody>
          <a:bodyPr>
            <a:normAutofit/>
          </a:bodyPr>
          <a:lstStyle/>
          <a:p>
            <a:r>
              <a:rPr lang="en-US" sz="4000" dirty="0"/>
              <a:t>E-Searching? </a:t>
            </a:r>
          </a:p>
        </p:txBody>
      </p:sp>
      <p:sp>
        <p:nvSpPr>
          <p:cNvPr id="5" name="TextBox 4">
            <a:extLst>
              <a:ext uri="{FF2B5EF4-FFF2-40B4-BE49-F238E27FC236}">
                <a16:creationId xmlns:a16="http://schemas.microsoft.com/office/drawing/2014/main" id="{CC495361-AE19-44D3-8B8F-998218FB6484}"/>
              </a:ext>
            </a:extLst>
          </p:cNvPr>
          <p:cNvSpPr txBox="1"/>
          <p:nvPr/>
        </p:nvSpPr>
        <p:spPr>
          <a:xfrm>
            <a:off x="4960298" y="568248"/>
            <a:ext cx="7231702" cy="57215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Doing electronic title searches?  Things to think about: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Trust no indexing</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Typos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Inconsistent indexing practices</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Non-indexed parties (e.g. Grantor who joins a deed/mortgage)</a:t>
            </a:r>
          </a:p>
          <a:p>
            <a:pPr marL="742950" marR="0" lvl="1" indent="-285750" algn="l" defTabSz="914400" rtl="0" eaLnBrk="1" fontAlgn="auto" latinLnBrk="0" hangingPunct="1">
              <a:lnSpc>
                <a:spcPct val="107000"/>
              </a:lnSpc>
              <a:spcBef>
                <a:spcPts val="0"/>
              </a:spcBef>
              <a:spcAft>
                <a:spcPts val="800"/>
              </a:spcAft>
              <a:buClrTx/>
              <a:buSzTx/>
              <a:buFont typeface="+mj-lt"/>
              <a:buAutoNum type="alphaLcPeriod"/>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Commas, periods, apostrophes, dashes, The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Know the “current recording date”</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May be days, weeks, months behind</a:t>
            </a:r>
          </a:p>
          <a:p>
            <a:pPr marL="742950" marR="0" lvl="1" indent="-285750" algn="l" defTabSz="914400" rtl="0" eaLnBrk="1" fontAlgn="auto" latinLnBrk="0" hangingPunct="1">
              <a:lnSpc>
                <a:spcPct val="107000"/>
              </a:lnSpc>
              <a:spcBef>
                <a:spcPts val="0"/>
              </a:spcBef>
              <a:spcAft>
                <a:spcPts val="0"/>
              </a:spcAft>
              <a:buClrTx/>
              <a:buSzTx/>
              <a:buFont typeface="+mj-lt"/>
              <a:buAutoNum type="alphaLcPeriod"/>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May require a trip to the land records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Search and then Search By Property Address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Enter “minimum values” especially easy for unusual names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R="0" lvl="1" algn="l" defTabSz="914400" rtl="0" eaLnBrk="1" fontAlgn="auto" latinLnBrk="0" hangingPunct="1">
              <a:lnSpc>
                <a:spcPct val="107000"/>
              </a:lnSpc>
              <a:spcBef>
                <a:spcPts val="0"/>
              </a:spcBef>
              <a:spcAft>
                <a:spcPts val="0"/>
              </a:spcAft>
              <a:buClrTx/>
              <a:buSzTx/>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e.g.  Michelin, Thomas      “</a:t>
            </a:r>
            <a:r>
              <a:rPr kumimoji="0" lang="en-US" sz="1800" b="0" i="0" u="none" strike="noStrike" kern="1200" cap="none" spc="0" normalizeH="0" baseline="0" noProof="0" dirty="0" err="1">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Mich</a:t>
            </a: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T”</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Other helpful tips anyone wants to share?</a:t>
            </a:r>
          </a:p>
        </p:txBody>
      </p:sp>
    </p:spTree>
    <p:extLst>
      <p:ext uri="{BB962C8B-B14F-4D97-AF65-F5344CB8AC3E}">
        <p14:creationId xmlns:p14="http://schemas.microsoft.com/office/powerpoint/2010/main" val="317294730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p:nvPr>
        </p:nvSpPr>
        <p:spPr>
          <a:xfrm>
            <a:off x="326387" y="314277"/>
            <a:ext cx="4328577" cy="677754"/>
          </a:xfrm>
        </p:spPr>
        <p:txBody>
          <a:bodyPr>
            <a:normAutofit fontScale="90000"/>
          </a:bodyPr>
          <a:lstStyle/>
          <a:p>
            <a:r>
              <a:rPr lang="en-US" sz="4000" dirty="0"/>
              <a:t>Powers of Attorney</a:t>
            </a:r>
          </a:p>
        </p:txBody>
      </p:sp>
      <p:sp>
        <p:nvSpPr>
          <p:cNvPr id="5" name="TextBox 4">
            <a:extLst>
              <a:ext uri="{FF2B5EF4-FFF2-40B4-BE49-F238E27FC236}">
                <a16:creationId xmlns:a16="http://schemas.microsoft.com/office/drawing/2014/main" id="{CC495361-AE19-44D3-8B8F-998218FB6484}"/>
              </a:ext>
            </a:extLst>
          </p:cNvPr>
          <p:cNvSpPr txBox="1"/>
          <p:nvPr/>
        </p:nvSpPr>
        <p:spPr>
          <a:xfrm>
            <a:off x="5450774" y="616479"/>
            <a:ext cx="7231702"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5144F8F7-C7A5-4752-966C-9DA3652D7A49}"/>
              </a:ext>
            </a:extLst>
          </p:cNvPr>
          <p:cNvSpPr txBox="1"/>
          <p:nvPr/>
        </p:nvSpPr>
        <p:spPr>
          <a:xfrm>
            <a:off x="5282583" y="277602"/>
            <a:ext cx="6772274" cy="63709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POWER OF ATTORNEY (“POA”)</a:t>
            </a:r>
            <a:endParaRPr kumimoji="0" lang="en-US" sz="800" b="0"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FOR REAL ESTATE TRANSACTIONS ONLY</a:t>
            </a:r>
            <a:endPar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Principal: 		___________________________________________</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Agent: 	            	 ____________________________________________</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Property Address:  	____________________________________, Vermont (the “Property”)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Term:  		</a:t>
            </a: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Ninety (90) days</a:t>
            </a: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duration from the date of execution.</a:t>
            </a:r>
            <a:r>
              <a:rPr kumimoji="0" lang="en-US" sz="800" b="1" i="1"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endPar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In connection with the Property, I appoint the Agent to act in my name and place, to the fullest extent which I could act if I were personally present for the transaction described below.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Delegation:</a:t>
            </a: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I appoint the Agent, or any individual Agent acting solely, to act for me in the purchase, purchase and finance, sale, or refinance, of the Property, doing any and all actions that I might do if personally present to effectuate the transaction.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Durable:</a:t>
            </a: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This POA shall not be affected by my subsequent disability or incapacity.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Delegation:</a:t>
            </a: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The Agent may delegate the powers granted to the Agent by this POA by a delegation in writing which makes reference to this POA and which otherwise complies with applicable law.</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In witness whereof, I execute this instrument this ______ day of ______________, 20___.</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Principal						Principal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_______________________________________   	_____________________________________</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Printed Name:  _________________________	Printed Name: ______________________</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endParaRPr kumimoji="0" lang="en-US" sz="800" b="1"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Affirmation by Witness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I,  _________________________________ [</a:t>
            </a: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insert</a:t>
            </a: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printed name of witness</a:t>
            </a: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witnessed the signature of the Principal, and I affirm that the Principal appeared to me to be of sound mind, was not under duress, and the Principal affirmed to me that they were aware of the nature of this POA and signed it freely and voluntarily.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2743200" marR="0" lvl="0" indent="45720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_______________________________</a:t>
            </a:r>
          </a:p>
          <a:p>
            <a:pPr marL="2286000" marR="0" lvl="0" indent="45720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Witness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State of 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County of ____________________, 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This record was acknowledged before me by the Principal named above on __________________, 20___.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________________________________________</a:t>
            </a:r>
          </a:p>
          <a:p>
            <a:pPr marL="2743200" marR="0" lvl="0" indent="45720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Notary Public</a:t>
            </a:r>
          </a:p>
          <a:p>
            <a:pPr marL="2743200" marR="0" lvl="0" indent="45720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Printed Name: _____________________________</a:t>
            </a:r>
          </a:p>
          <a:p>
            <a:pPr marL="2743200" marR="0" lvl="0" indent="45720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Commission Expires:  _______________________</a:t>
            </a:r>
          </a:p>
          <a:p>
            <a:pPr marL="2743200" marR="0" lvl="0" indent="45720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Commission Number: _______________________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 </a:t>
            </a:r>
            <a:endPar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rPr>
              <a:t>[Apply Notary Stamp above] </a:t>
            </a:r>
            <a:endParaRPr kumimoji="0" lang="en-US" sz="800" b="0" i="0" u="none" strike="noStrike" kern="1200" cap="none" spc="0" normalizeH="0" baseline="0" noProof="0" dirty="0">
              <a:ln>
                <a:noFill/>
              </a:ln>
              <a:solidFill>
                <a:srgbClr val="002E5B"/>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6609708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idx="4294967295"/>
          </p:nvPr>
        </p:nvSpPr>
        <p:spPr>
          <a:xfrm>
            <a:off x="1766887" y="850265"/>
            <a:ext cx="4329113" cy="677863"/>
          </a:xfrm>
        </p:spPr>
        <p:txBody>
          <a:bodyPr>
            <a:normAutofit fontScale="90000"/>
          </a:bodyPr>
          <a:lstStyle/>
          <a:p>
            <a:r>
              <a:rPr lang="en-US" sz="4000" dirty="0">
                <a:solidFill>
                  <a:schemeClr val="tx1"/>
                </a:solidFill>
              </a:rPr>
              <a:t>Mobile Home Issues</a:t>
            </a:r>
          </a:p>
        </p:txBody>
      </p:sp>
      <p:sp>
        <p:nvSpPr>
          <p:cNvPr id="5" name="TextBox 4">
            <a:extLst>
              <a:ext uri="{FF2B5EF4-FFF2-40B4-BE49-F238E27FC236}">
                <a16:creationId xmlns:a16="http://schemas.microsoft.com/office/drawing/2014/main" id="{CC495361-AE19-44D3-8B8F-998218FB6484}"/>
              </a:ext>
            </a:extLst>
          </p:cNvPr>
          <p:cNvSpPr txBox="1"/>
          <p:nvPr/>
        </p:nvSpPr>
        <p:spPr>
          <a:xfrm>
            <a:off x="1639614" y="2020634"/>
            <a:ext cx="10141664" cy="343042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Issues: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Failure to obtain affidavit of affixation at closing.</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Failure to anticipate that lender will want ALTA 7.1 MH Endorsement</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Failure to collect $100 endorsement fee</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Failure to remit the proper premium with policy</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Failure to attach hard copy of endorsement to the policy</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kumimoji="0" lang="en-US" sz="20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Other…..</a:t>
            </a:r>
          </a:p>
        </p:txBody>
      </p:sp>
    </p:spTree>
    <p:extLst>
      <p:ext uri="{BB962C8B-B14F-4D97-AF65-F5344CB8AC3E}">
        <p14:creationId xmlns:p14="http://schemas.microsoft.com/office/powerpoint/2010/main" val="299574610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idx="4294967295"/>
          </p:nvPr>
        </p:nvSpPr>
        <p:spPr>
          <a:xfrm>
            <a:off x="0" y="52388"/>
            <a:ext cx="4560888" cy="1128712"/>
          </a:xfrm>
        </p:spPr>
        <p:txBody>
          <a:bodyPr vert="horz" lIns="91440" tIns="45720" rIns="91440" bIns="45720" rtlCol="0" anchor="ctr">
            <a:normAutofit fontScale="90000"/>
          </a:bodyPr>
          <a:lstStyle/>
          <a:p>
            <a:r>
              <a:rPr lang="en-US" sz="4000" dirty="0">
                <a:solidFill>
                  <a:schemeClr val="tx1"/>
                </a:solidFill>
              </a:rPr>
              <a:t>Planned Communities - PUD</a:t>
            </a:r>
          </a:p>
        </p:txBody>
      </p:sp>
      <p:sp>
        <p:nvSpPr>
          <p:cNvPr id="3" name="TextBox 2">
            <a:extLst>
              <a:ext uri="{FF2B5EF4-FFF2-40B4-BE49-F238E27FC236}">
                <a16:creationId xmlns:a16="http://schemas.microsoft.com/office/drawing/2014/main" id="{B4E3411B-9F11-4778-9349-160AF5AEFB7C}"/>
              </a:ext>
            </a:extLst>
          </p:cNvPr>
          <p:cNvSpPr txBox="1"/>
          <p:nvPr/>
        </p:nvSpPr>
        <p:spPr>
          <a:xfrm>
            <a:off x="2396358" y="1381381"/>
            <a:ext cx="7842717" cy="5244341"/>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The lender…</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says it’s a PUD because the appraiser said so;</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says it needs a PUD endorsement;</a:t>
            </a:r>
          </a:p>
          <a:p>
            <a:pPr marL="74295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wants to know if this is a PUD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Planned Unit Development (pick one):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Local Zoning Term; and/or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Secondary Market Term</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Secondary Market:      PUD = Planned Community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What’s a Planned Community? </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E5B"/>
                </a:solidFill>
                <a:effectLst/>
                <a:uLnTx/>
                <a:uFillTx/>
                <a:latin typeface="Arial" panose="020B0604020202020204"/>
                <a:ea typeface="+mn-ea"/>
                <a:cs typeface="+mn-cs"/>
              </a:rPr>
              <a:t>A CIC and Common Elements are owned by the HOA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C495361-AE19-44D3-8B8F-998218FB6484}"/>
              </a:ext>
            </a:extLst>
          </p:cNvPr>
          <p:cNvSpPr txBox="1"/>
          <p:nvPr/>
        </p:nvSpPr>
        <p:spPr>
          <a:xfrm>
            <a:off x="5450774" y="616479"/>
            <a:ext cx="7231702"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4765322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65206-4F20-47A8-B8F3-1FCFC0D931CF}"/>
              </a:ext>
            </a:extLst>
          </p:cNvPr>
          <p:cNvSpPr>
            <a:spLocks noGrp="1"/>
          </p:cNvSpPr>
          <p:nvPr>
            <p:ph type="title" idx="4294967295"/>
          </p:nvPr>
        </p:nvSpPr>
        <p:spPr>
          <a:xfrm>
            <a:off x="1763607" y="718546"/>
            <a:ext cx="6448425" cy="677862"/>
          </a:xfrm>
        </p:spPr>
        <p:txBody>
          <a:bodyPr vert="horz" lIns="91440" tIns="45720" rIns="91440" bIns="45720" rtlCol="0" anchor="ctr">
            <a:normAutofit fontScale="90000"/>
          </a:bodyPr>
          <a:lstStyle/>
          <a:p>
            <a:r>
              <a:rPr lang="en-US" sz="4400" kern="1200" dirty="0">
                <a:solidFill>
                  <a:schemeClr val="tx1"/>
                </a:solidFill>
                <a:latin typeface="+mj-lt"/>
                <a:ea typeface="+mj-ea"/>
                <a:cs typeface="+mj-cs"/>
              </a:rPr>
              <a:t>Glebe land; Lease land</a:t>
            </a:r>
          </a:p>
        </p:txBody>
      </p:sp>
      <p:sp>
        <p:nvSpPr>
          <p:cNvPr id="3" name="TextBox 2">
            <a:extLst>
              <a:ext uri="{FF2B5EF4-FFF2-40B4-BE49-F238E27FC236}">
                <a16:creationId xmlns:a16="http://schemas.microsoft.com/office/drawing/2014/main" id="{B4E3411B-9F11-4778-9349-160AF5AEFB7C}"/>
              </a:ext>
            </a:extLst>
          </p:cNvPr>
          <p:cNvSpPr txBox="1"/>
          <p:nvPr/>
        </p:nvSpPr>
        <p:spPr>
          <a:xfrm>
            <a:off x="1597480" y="1668313"/>
            <a:ext cx="6614552" cy="5032375"/>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Reference to lease land or glebe land?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Possibilities:</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Municipal owns the fee;</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3</a:t>
            </a:r>
            <a:r>
              <a:rPr kumimoji="0" lang="en-US" sz="1800" b="0" i="0" u="none" strike="noStrike" kern="1200" cap="none" spc="0" normalizeH="0" baseline="30000" noProof="0" dirty="0">
                <a:ln>
                  <a:noFill/>
                </a:ln>
                <a:solidFill>
                  <a:srgbClr val="002E5B"/>
                </a:solidFill>
                <a:effectLst/>
                <a:uLnTx/>
                <a:uFillTx/>
                <a:latin typeface="Arial" panose="020B0604020202020204"/>
                <a:ea typeface="+mn-ea"/>
                <a:cs typeface="+mn-cs"/>
              </a:rPr>
              <a:t>rd</a:t>
            </a: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 party owns the fee (SPG, College);</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Never was lease land (over inclusive reference)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What to do?</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Determine who owns the fee with historic search?</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Then what?</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If Municipality owns determine if it voted to retain prior to 1/1/20</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If SPG owns it contact Episcopal Diocese</a:t>
            </a: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E5B"/>
                </a:solidFill>
                <a:effectLst/>
                <a:uLnTx/>
                <a:uFillTx/>
                <a:latin typeface="Arial" panose="020B0604020202020204"/>
                <a:ea typeface="+mn-ea"/>
                <a:cs typeface="+mn-cs"/>
              </a:rPr>
              <a:t>If UVM owns it contact UVM get release (subject to reservation)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2E5B"/>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CC495361-AE19-44D3-8B8F-998218FB6484}"/>
              </a:ext>
            </a:extLst>
          </p:cNvPr>
          <p:cNvSpPr txBox="1"/>
          <p:nvPr/>
        </p:nvSpPr>
        <p:spPr>
          <a:xfrm>
            <a:off x="2130058" y="1208632"/>
            <a:ext cx="7231702" cy="37555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2E5B"/>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036134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C62B5301-621C-43E7-A597-C1D05B9FADBB}"/>
              </a:ext>
            </a:extLst>
          </p:cNvPr>
          <p:cNvPicPr>
            <a:picLocks noGrp="1" noChangeAspect="1"/>
          </p:cNvPicPr>
          <p:nvPr>
            <p:ph type="pic" sz="quarter" idx="10"/>
          </p:nvPr>
        </p:nvPicPr>
        <p:blipFill rotWithShape="1">
          <a:blip r:embed="rId2"/>
          <a:srcRect l="382" r="1982" b="-3"/>
          <a:stretch/>
        </p:blipFill>
        <p:spPr>
          <a:xfrm>
            <a:off x="6579515" y="581893"/>
            <a:ext cx="4771241" cy="5947863"/>
          </a:xfrm>
          <a:prstGeom prst="rect">
            <a:avLst/>
          </a:prstGeom>
        </p:spPr>
      </p:pic>
      <p:sp>
        <p:nvSpPr>
          <p:cNvPr id="30" name="Title 29">
            <a:extLst>
              <a:ext uri="{FF2B5EF4-FFF2-40B4-BE49-F238E27FC236}">
                <a16:creationId xmlns:a16="http://schemas.microsoft.com/office/drawing/2014/main" id="{DBDBD0A5-D013-4894-BF60-A4E237AF4199}"/>
              </a:ext>
            </a:extLst>
          </p:cNvPr>
          <p:cNvSpPr>
            <a:spLocks noGrp="1"/>
          </p:cNvSpPr>
          <p:nvPr>
            <p:ph type="title"/>
          </p:nvPr>
        </p:nvSpPr>
        <p:spPr/>
        <p:txBody>
          <a:bodyPr>
            <a:normAutofit/>
          </a:bodyPr>
          <a:lstStyle/>
          <a:p>
            <a:pPr algn="ctr"/>
            <a:r>
              <a:rPr lang="en-US" sz="3600" dirty="0">
                <a:latin typeface="Arial" panose="020B0604020202020204" pitchFamily="34" charset="0"/>
                <a:ea typeface="Batang" panose="02030600000101010101" pitchFamily="18" charset="-127"/>
                <a:cs typeface="Arial" panose="020B0604020202020204" pitchFamily="34" charset="0"/>
              </a:rPr>
              <a:t>Forms Committee</a:t>
            </a:r>
          </a:p>
        </p:txBody>
      </p:sp>
      <p:sp>
        <p:nvSpPr>
          <p:cNvPr id="31" name="TextBox 30">
            <a:extLst>
              <a:ext uri="{FF2B5EF4-FFF2-40B4-BE49-F238E27FC236}">
                <a16:creationId xmlns:a16="http://schemas.microsoft.com/office/drawing/2014/main" id="{DA7B25F2-9DC8-47EE-9802-4DEE553D4952}"/>
              </a:ext>
            </a:extLst>
          </p:cNvPr>
          <p:cNvSpPr txBox="1"/>
          <p:nvPr/>
        </p:nvSpPr>
        <p:spPr>
          <a:xfrm>
            <a:off x="349439" y="1419226"/>
            <a:ext cx="5172075"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The purpose and scope of work of the Forms Committee is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Review, from time to time, the ALTA approved title insurance forms.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Recommend new forms or revisions of existing forms to keep title insurance coverage responsive to the needs of insureds and the industry and consistent with requirements of supervisory authorities.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Confer with representatives of insureds and supervisory authorities for the purpose of accomplishing the above objectives.</a:t>
            </a:r>
          </a:p>
        </p:txBody>
      </p:sp>
      <p:pic>
        <p:nvPicPr>
          <p:cNvPr id="2" name="Picture 1">
            <a:extLst>
              <a:ext uri="{FF2B5EF4-FFF2-40B4-BE49-F238E27FC236}">
                <a16:creationId xmlns:a16="http://schemas.microsoft.com/office/drawing/2014/main" id="{B63F6063-17DE-40B5-9CDF-0912D8BCCDB6}"/>
              </a:ext>
            </a:extLst>
          </p:cNvPr>
          <p:cNvPicPr>
            <a:picLocks noChangeAspect="1"/>
          </p:cNvPicPr>
          <p:nvPr/>
        </p:nvPicPr>
        <p:blipFill>
          <a:blip r:embed="rId3"/>
          <a:stretch>
            <a:fillRect/>
          </a:stretch>
        </p:blipFill>
        <p:spPr>
          <a:xfrm>
            <a:off x="241212" y="6281668"/>
            <a:ext cx="1621677" cy="298730"/>
          </a:xfrm>
          <a:prstGeom prst="rect">
            <a:avLst/>
          </a:prstGeom>
        </p:spPr>
      </p:pic>
    </p:spTree>
    <p:extLst>
      <p:ext uri="{BB962C8B-B14F-4D97-AF65-F5344CB8AC3E}">
        <p14:creationId xmlns:p14="http://schemas.microsoft.com/office/powerpoint/2010/main" val="1880023168"/>
      </p:ext>
    </p:extLst>
  </p:cSld>
  <p:clrMapOvr>
    <a:masterClrMapping/>
  </p:clrMapOvr>
  <p:transition spd="slow">
    <p:wipe/>
  </p:transition>
</p:sld>
</file>

<file path=ppt/theme/theme1.xml><?xml version="1.0" encoding="utf-8"?>
<a:theme xmlns:a="http://schemas.openxmlformats.org/drawingml/2006/main" name="1_Office Theme">
  <a:themeElements>
    <a:clrScheme name="CATIC">
      <a:dk1>
        <a:srgbClr val="002E5B"/>
      </a:dk1>
      <a:lt1>
        <a:sysClr val="window" lastClr="FFFFFF"/>
      </a:lt1>
      <a:dk2>
        <a:srgbClr val="898A8D"/>
      </a:dk2>
      <a:lt2>
        <a:srgbClr val="C1C5C8"/>
      </a:lt2>
      <a:accent1>
        <a:srgbClr val="EB7631"/>
      </a:accent1>
      <a:accent2>
        <a:srgbClr val="EB7631"/>
      </a:accent2>
      <a:accent3>
        <a:srgbClr val="002E5B"/>
      </a:accent3>
      <a:accent4>
        <a:srgbClr val="EB7631"/>
      </a:accent4>
      <a:accent5>
        <a:srgbClr val="898A8D"/>
      </a:accent5>
      <a:accent6>
        <a:srgbClr val="EB7631"/>
      </a:accent6>
      <a:hlink>
        <a:srgbClr val="0563C1"/>
      </a:hlink>
      <a:folHlink>
        <a:srgbClr val="88B81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2154</Words>
  <Application>Microsoft Office PowerPoint</Application>
  <PresentationFormat>Widescreen</PresentationFormat>
  <Paragraphs>276</Paragraphs>
  <Slides>32</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Arial Narrow</vt:lpstr>
      <vt:lpstr>Calibri</vt:lpstr>
      <vt:lpstr>Calibri Light</vt:lpstr>
      <vt:lpstr>FoundersGroteskMedium</vt:lpstr>
      <vt:lpstr>foundersgroteskreg</vt:lpstr>
      <vt:lpstr>Lato</vt:lpstr>
      <vt:lpstr>Open Sans</vt:lpstr>
      <vt:lpstr>Proxima Nova</vt:lpstr>
      <vt:lpstr>Tahoma</vt:lpstr>
      <vt:lpstr>Times New Roman</vt:lpstr>
      <vt:lpstr>1_Office Theme</vt:lpstr>
      <vt:lpstr>2_Office Theme</vt:lpstr>
      <vt:lpstr>Current Trends  ALTA Forms  E-Remit and E-Submit  CATIC Services  QUIZ TIME! </vt:lpstr>
      <vt:lpstr>Notary Stuff </vt:lpstr>
      <vt:lpstr>Notary Stuff </vt:lpstr>
      <vt:lpstr>E-Searching? </vt:lpstr>
      <vt:lpstr>Powers of Attorney</vt:lpstr>
      <vt:lpstr>Mobile Home Issues</vt:lpstr>
      <vt:lpstr>Planned Communities - PUD</vt:lpstr>
      <vt:lpstr>Glebe land; Lease land</vt:lpstr>
      <vt:lpstr>Forms Committee</vt:lpstr>
      <vt:lpstr>Who Does the Work?</vt:lpstr>
      <vt:lpstr>PowerPoint Presentation</vt:lpstr>
      <vt:lpstr>PowerPoint Presentation</vt:lpstr>
      <vt:lpstr>DEFINITIONS</vt:lpstr>
      <vt:lpstr>PowerPoint Presentation</vt:lpstr>
      <vt:lpstr>Continuation of Coverage</vt:lpstr>
      <vt:lpstr> An Entity: i. that is wholly-owned by the Insured;  ii. That wholly-owns the Insured; or iii. If that Entity and the Insured are both wholly-owned by the same person or entity</vt:lpstr>
      <vt:lpstr>Electronic Signatures/Notarization</vt:lpstr>
      <vt:lpstr>PowerPoint Presentation</vt:lpstr>
      <vt:lpstr>Title Insurance Policy Jacket and Vermont Law</vt:lpstr>
      <vt:lpstr>COVERAGES</vt:lpstr>
      <vt:lpstr>PowerPoint Presentation</vt:lpstr>
      <vt:lpstr>PowerPoint Presentation</vt:lpstr>
      <vt:lpstr>Vermont Offices</vt:lpstr>
      <vt:lpstr>PowerPoint Presentation</vt:lpstr>
      <vt:lpstr>PowerPoint Presentation</vt:lpstr>
      <vt:lpstr>PowerPoint Presentation</vt:lpstr>
      <vt:lpstr>PowerPoint Presentation</vt:lpstr>
      <vt:lpstr>PowerPoint Presentation</vt:lpstr>
      <vt:lpstr>Partnership and Integration</vt:lpstr>
      <vt:lpstr>The Future of Post-Closing Update Ordering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Notary Stuff </dc:title>
  <dc:creator>Liz Smith</dc:creator>
  <cp:lastModifiedBy>Liz Smith</cp:lastModifiedBy>
  <cp:revision>3</cp:revision>
  <cp:lastPrinted>2022-03-28T22:23:02Z</cp:lastPrinted>
  <dcterms:created xsi:type="dcterms:W3CDTF">2022-03-28T21:54:20Z</dcterms:created>
  <dcterms:modified xsi:type="dcterms:W3CDTF">2022-03-28T22:43:43Z</dcterms:modified>
</cp:coreProperties>
</file>