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4" r:id="rId1"/>
    <p:sldMasterId id="2147483773" r:id="rId2"/>
  </p:sldMasterIdLst>
  <p:notesMasterIdLst>
    <p:notesMasterId r:id="rId35"/>
  </p:notesMasterIdLst>
  <p:sldIdLst>
    <p:sldId id="256" r:id="rId3"/>
    <p:sldId id="2592" r:id="rId4"/>
    <p:sldId id="2611" r:id="rId5"/>
    <p:sldId id="2621" r:id="rId6"/>
    <p:sldId id="2612" r:id="rId7"/>
    <p:sldId id="2620" r:id="rId8"/>
    <p:sldId id="2619" r:id="rId9"/>
    <p:sldId id="2617" r:id="rId10"/>
    <p:sldId id="2614" r:id="rId11"/>
    <p:sldId id="2622" r:id="rId12"/>
    <p:sldId id="2613" r:id="rId13"/>
    <p:sldId id="2615" r:id="rId14"/>
    <p:sldId id="2623" r:id="rId15"/>
    <p:sldId id="2624" r:id="rId16"/>
    <p:sldId id="2628" r:id="rId17"/>
    <p:sldId id="2629" r:id="rId18"/>
    <p:sldId id="2625" r:id="rId19"/>
    <p:sldId id="2633" r:id="rId20"/>
    <p:sldId id="2634" r:id="rId21"/>
    <p:sldId id="2630" r:id="rId22"/>
    <p:sldId id="2635" r:id="rId23"/>
    <p:sldId id="2649" r:id="rId24"/>
    <p:sldId id="2650" r:id="rId25"/>
    <p:sldId id="2651" r:id="rId26"/>
    <p:sldId id="2641" r:id="rId27"/>
    <p:sldId id="2643" r:id="rId28"/>
    <p:sldId id="2642" r:id="rId29"/>
    <p:sldId id="2644" r:id="rId30"/>
    <p:sldId id="2645" r:id="rId31"/>
    <p:sldId id="2647" r:id="rId32"/>
    <p:sldId id="2646" r:id="rId33"/>
    <p:sldId id="2648"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8FBC7C-A066-43D7-BB1E-FA94173CA552}">
          <p14:sldIdLst>
            <p14:sldId id="256"/>
            <p14:sldId id="2592"/>
            <p14:sldId id="2611"/>
            <p14:sldId id="2621"/>
            <p14:sldId id="2612"/>
            <p14:sldId id="2620"/>
            <p14:sldId id="2619"/>
            <p14:sldId id="2617"/>
            <p14:sldId id="2614"/>
            <p14:sldId id="2622"/>
            <p14:sldId id="2613"/>
            <p14:sldId id="2615"/>
            <p14:sldId id="2623"/>
            <p14:sldId id="2624"/>
            <p14:sldId id="2628"/>
            <p14:sldId id="2629"/>
            <p14:sldId id="2625"/>
            <p14:sldId id="2633"/>
            <p14:sldId id="2634"/>
            <p14:sldId id="2630"/>
            <p14:sldId id="2635"/>
            <p14:sldId id="2649"/>
            <p14:sldId id="2650"/>
            <p14:sldId id="2651"/>
            <p14:sldId id="2641"/>
            <p14:sldId id="2643"/>
            <p14:sldId id="2642"/>
            <p14:sldId id="2644"/>
            <p14:sldId id="2645"/>
            <p14:sldId id="2647"/>
            <p14:sldId id="2646"/>
            <p14:sldId id="2648"/>
          </p14:sldIdLst>
        </p14:section>
        <p14:section name="Infographic" id="{1088D274-AFC8-47E7-842B-E25D16C6690C}">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622"/>
    <a:srgbClr val="002D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snapToGrid="0">
      <p:cViewPr varScale="1">
        <p:scale>
          <a:sx n="119" d="100"/>
          <a:sy n="119" d="100"/>
        </p:scale>
        <p:origin x="31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ID"/>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4BC6B4-B417-4424-9AF9-4138065BADA2}" type="datetimeFigureOut">
              <a:rPr lang="en-ID" smtClean="0"/>
              <a:t>15/11/2021</a:t>
            </a:fld>
            <a:endParaRPr lang="en-ID"/>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ID"/>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ID"/>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45715E0-8DB7-4B68-8C6D-3D9CC63CB215}" type="slidenum">
              <a:rPr lang="en-ID" smtClean="0"/>
              <a:t>‹#›</a:t>
            </a:fld>
            <a:endParaRPr lang="en-ID"/>
          </a:p>
        </p:txBody>
      </p:sp>
    </p:spTree>
    <p:extLst>
      <p:ext uri="{BB962C8B-B14F-4D97-AF65-F5344CB8AC3E}">
        <p14:creationId xmlns:p14="http://schemas.microsoft.com/office/powerpoint/2010/main" val="2383053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BBAAAF-A990-4625-96CB-55994D5A0635}" type="datetimeFigureOut">
              <a:rPr lang="en-ID" smtClean="0"/>
              <a:t>15/11/2021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1696494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BBAAAF-A990-4625-96CB-55994D5A0635}" type="datetimeFigureOut">
              <a:rPr lang="en-ID" smtClean="0"/>
              <a:t>15/11/2021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272041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BBAAAF-A990-4625-96CB-55994D5A0635}" type="datetimeFigureOut">
              <a:rPr lang="en-ID" smtClean="0"/>
              <a:t>15/11/2021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3231378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4C595E5-5DB3-274B-96E0-BCD051633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1401" y="-385018"/>
            <a:ext cx="8679873" cy="7243018"/>
          </a:xfrm>
          <a:prstGeom prst="rect">
            <a:avLst/>
          </a:prstGeom>
        </p:spPr>
      </p:pic>
      <p:sp>
        <p:nvSpPr>
          <p:cNvPr id="3" name="Date Placeholder 2">
            <a:extLst>
              <a:ext uri="{FF2B5EF4-FFF2-40B4-BE49-F238E27FC236}">
                <a16:creationId xmlns:a16="http://schemas.microsoft.com/office/drawing/2014/main" id="{ED74720A-ED4A-4824-A4CF-30C4B4926480}"/>
              </a:ext>
            </a:extLst>
          </p:cNvPr>
          <p:cNvSpPr>
            <a:spLocks noGrp="1"/>
          </p:cNvSpPr>
          <p:nvPr>
            <p:ph type="dt" sz="half" idx="10"/>
          </p:nvPr>
        </p:nvSpPr>
        <p:spPr/>
        <p:txBody>
          <a:bodyPr/>
          <a:lstStyle/>
          <a:p>
            <a:fld id="{BBBBAAAF-A990-4625-96CB-55994D5A0635}" type="datetimeFigureOut">
              <a:rPr lang="en-ID" smtClean="0"/>
              <a:t>15/11/2021</a:t>
            </a:fld>
            <a:endParaRPr lang="en-ID"/>
          </a:p>
        </p:txBody>
      </p:sp>
      <p:sp>
        <p:nvSpPr>
          <p:cNvPr id="4" name="Footer Placeholder 3">
            <a:extLst>
              <a:ext uri="{FF2B5EF4-FFF2-40B4-BE49-F238E27FC236}">
                <a16:creationId xmlns:a16="http://schemas.microsoft.com/office/drawing/2014/main" id="{C0FED4D1-3C69-474D-A806-01A948B96832}"/>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439E288C-AD15-41EC-8F3F-C4D1781FFAEF}"/>
              </a:ext>
            </a:extLst>
          </p:cNvPr>
          <p:cNvSpPr>
            <a:spLocks noGrp="1"/>
          </p:cNvSpPr>
          <p:nvPr>
            <p:ph type="sldNum" sz="quarter" idx="12"/>
          </p:nvPr>
        </p:nvSpPr>
        <p:spPr/>
        <p:txBody>
          <a:bodyPr/>
          <a:lstStyle/>
          <a:p>
            <a:fld id="{1E23D79A-CAB0-4E37-8630-8F524ADEE19E}" type="slidenum">
              <a:rPr lang="en-ID" smtClean="0"/>
              <a:t>‹#›</a:t>
            </a:fld>
            <a:endParaRPr lang="en-ID"/>
          </a:p>
        </p:txBody>
      </p:sp>
      <p:sp>
        <p:nvSpPr>
          <p:cNvPr id="9" name="Freeform: Shape 8">
            <a:extLst>
              <a:ext uri="{FF2B5EF4-FFF2-40B4-BE49-F238E27FC236}">
                <a16:creationId xmlns:a16="http://schemas.microsoft.com/office/drawing/2014/main" id="{D2EEB40F-D584-40DD-A338-033201D10D2D}"/>
              </a:ext>
            </a:extLst>
          </p:cNvPr>
          <p:cNvSpPr/>
          <p:nvPr/>
        </p:nvSpPr>
        <p:spPr>
          <a:xfrm>
            <a:off x="-1" y="882"/>
            <a:ext cx="12523729" cy="456429"/>
          </a:xfrm>
          <a:custGeom>
            <a:avLst/>
            <a:gdLst>
              <a:gd name="connsiteX0" fmla="*/ 0 w 1038225"/>
              <a:gd name="connsiteY0" fmla="*/ 0 h 76200"/>
              <a:gd name="connsiteX1" fmla="*/ 1042988 w 1038225"/>
              <a:gd name="connsiteY1" fmla="*/ 0 h 76200"/>
              <a:gd name="connsiteX2" fmla="*/ 1042988 w 1038225"/>
              <a:gd name="connsiteY2" fmla="*/ 82868 h 76200"/>
              <a:gd name="connsiteX3" fmla="*/ 0 w 1038225"/>
              <a:gd name="connsiteY3" fmla="*/ 82868 h 76200"/>
            </a:gdLst>
            <a:ahLst/>
            <a:cxnLst>
              <a:cxn ang="0">
                <a:pos x="connsiteX0" y="connsiteY0"/>
              </a:cxn>
              <a:cxn ang="0">
                <a:pos x="connsiteX1" y="connsiteY1"/>
              </a:cxn>
              <a:cxn ang="0">
                <a:pos x="connsiteX2" y="connsiteY2"/>
              </a:cxn>
              <a:cxn ang="0">
                <a:pos x="connsiteX3" y="connsiteY3"/>
              </a:cxn>
            </a:cxnLst>
            <a:rect l="l" t="t" r="r" b="b"/>
            <a:pathLst>
              <a:path w="1038225" h="76200">
                <a:moveTo>
                  <a:pt x="0" y="0"/>
                </a:moveTo>
                <a:lnTo>
                  <a:pt x="1042988" y="0"/>
                </a:lnTo>
                <a:lnTo>
                  <a:pt x="1042988" y="82868"/>
                </a:lnTo>
                <a:lnTo>
                  <a:pt x="0" y="82868"/>
                </a:lnTo>
                <a:close/>
              </a:path>
            </a:pathLst>
          </a:custGeom>
          <a:solidFill>
            <a:srgbClr val="002D5C"/>
          </a:solidFill>
          <a:ln w="9525" cap="flat">
            <a:noFill/>
            <a:prstDash val="solid"/>
            <a:miter/>
          </a:ln>
        </p:spPr>
        <p:txBody>
          <a:bodyPr rtlCol="0" anchor="ctr"/>
          <a:lstStyle/>
          <a:p>
            <a:endParaRPr lang="en-ID" sz="1350"/>
          </a:p>
        </p:txBody>
      </p:sp>
      <p:sp>
        <p:nvSpPr>
          <p:cNvPr id="10" name="Freeform: Shape 9">
            <a:extLst>
              <a:ext uri="{FF2B5EF4-FFF2-40B4-BE49-F238E27FC236}">
                <a16:creationId xmlns:a16="http://schemas.microsoft.com/office/drawing/2014/main" id="{5637043D-9159-48FA-9AF7-C900BC684258}"/>
              </a:ext>
            </a:extLst>
          </p:cNvPr>
          <p:cNvSpPr/>
          <p:nvPr/>
        </p:nvSpPr>
        <p:spPr>
          <a:xfrm>
            <a:off x="10311712" y="2687305"/>
            <a:ext cx="1880288" cy="2396253"/>
          </a:xfrm>
          <a:custGeom>
            <a:avLst/>
            <a:gdLst>
              <a:gd name="connsiteX0" fmla="*/ 0 w 304800"/>
              <a:gd name="connsiteY0" fmla="*/ 0 h 400050"/>
              <a:gd name="connsiteX1" fmla="*/ 313373 w 304800"/>
              <a:gd name="connsiteY1" fmla="*/ 0 h 400050"/>
              <a:gd name="connsiteX2" fmla="*/ 313373 w 304800"/>
              <a:gd name="connsiteY2" fmla="*/ 402908 h 400050"/>
              <a:gd name="connsiteX3" fmla="*/ 0 w 304800"/>
              <a:gd name="connsiteY3" fmla="*/ 402908 h 400050"/>
            </a:gdLst>
            <a:ahLst/>
            <a:cxnLst>
              <a:cxn ang="0">
                <a:pos x="connsiteX0" y="connsiteY0"/>
              </a:cxn>
              <a:cxn ang="0">
                <a:pos x="connsiteX1" y="connsiteY1"/>
              </a:cxn>
              <a:cxn ang="0">
                <a:pos x="connsiteX2" y="connsiteY2"/>
              </a:cxn>
              <a:cxn ang="0">
                <a:pos x="connsiteX3" y="connsiteY3"/>
              </a:cxn>
            </a:cxnLst>
            <a:rect l="l" t="t" r="r" b="b"/>
            <a:pathLst>
              <a:path w="304800" h="400050">
                <a:moveTo>
                  <a:pt x="0" y="0"/>
                </a:moveTo>
                <a:lnTo>
                  <a:pt x="313373" y="0"/>
                </a:lnTo>
                <a:lnTo>
                  <a:pt x="313373" y="402908"/>
                </a:lnTo>
                <a:lnTo>
                  <a:pt x="0" y="402908"/>
                </a:lnTo>
                <a:close/>
              </a:path>
            </a:pathLst>
          </a:custGeom>
          <a:solidFill>
            <a:srgbClr val="EF7622"/>
          </a:solidFill>
          <a:ln w="9525" cap="flat">
            <a:noFill/>
            <a:prstDash val="solid"/>
            <a:miter/>
          </a:ln>
        </p:spPr>
        <p:txBody>
          <a:bodyPr rtlCol="0" anchor="ctr"/>
          <a:lstStyle/>
          <a:p>
            <a:endParaRPr lang="en-ID" sz="1350" dirty="0"/>
          </a:p>
        </p:txBody>
      </p:sp>
      <p:sp>
        <p:nvSpPr>
          <p:cNvPr id="11" name="Freeform: Shape 10">
            <a:extLst>
              <a:ext uri="{FF2B5EF4-FFF2-40B4-BE49-F238E27FC236}">
                <a16:creationId xmlns:a16="http://schemas.microsoft.com/office/drawing/2014/main" id="{5615B276-B0EB-453C-ACD1-19723F293721}"/>
              </a:ext>
            </a:extLst>
          </p:cNvPr>
          <p:cNvSpPr/>
          <p:nvPr/>
        </p:nvSpPr>
        <p:spPr>
          <a:xfrm>
            <a:off x="0" y="2230875"/>
            <a:ext cx="12112416" cy="2396253"/>
          </a:xfrm>
          <a:custGeom>
            <a:avLst/>
            <a:gdLst>
              <a:gd name="connsiteX0" fmla="*/ 0 w 971550"/>
              <a:gd name="connsiteY0" fmla="*/ 0 h 400050"/>
              <a:gd name="connsiteX1" fmla="*/ 977265 w 971550"/>
              <a:gd name="connsiteY1" fmla="*/ 0 h 400050"/>
              <a:gd name="connsiteX2" fmla="*/ 977265 w 971550"/>
              <a:gd name="connsiteY2" fmla="*/ 402908 h 400050"/>
              <a:gd name="connsiteX3" fmla="*/ 0 w 971550"/>
              <a:gd name="connsiteY3" fmla="*/ 402908 h 400050"/>
            </a:gdLst>
            <a:ahLst/>
            <a:cxnLst>
              <a:cxn ang="0">
                <a:pos x="connsiteX0" y="connsiteY0"/>
              </a:cxn>
              <a:cxn ang="0">
                <a:pos x="connsiteX1" y="connsiteY1"/>
              </a:cxn>
              <a:cxn ang="0">
                <a:pos x="connsiteX2" y="connsiteY2"/>
              </a:cxn>
              <a:cxn ang="0">
                <a:pos x="connsiteX3" y="connsiteY3"/>
              </a:cxn>
            </a:cxnLst>
            <a:rect l="l" t="t" r="r" b="b"/>
            <a:pathLst>
              <a:path w="971550" h="400050">
                <a:moveTo>
                  <a:pt x="0" y="0"/>
                </a:moveTo>
                <a:lnTo>
                  <a:pt x="977265" y="0"/>
                </a:lnTo>
                <a:lnTo>
                  <a:pt x="977265" y="402908"/>
                </a:lnTo>
                <a:lnTo>
                  <a:pt x="0" y="402908"/>
                </a:lnTo>
                <a:close/>
              </a:path>
            </a:pathLst>
          </a:custGeom>
          <a:solidFill>
            <a:srgbClr val="002D5C"/>
          </a:solidFill>
          <a:ln w="9525" cap="flat">
            <a:noFill/>
            <a:prstDash val="solid"/>
            <a:miter/>
          </a:ln>
        </p:spPr>
        <p:txBody>
          <a:bodyPr rtlCol="0" anchor="ctr"/>
          <a:lstStyle/>
          <a:p>
            <a:endParaRPr lang="en-ID" sz="1350"/>
          </a:p>
        </p:txBody>
      </p:sp>
      <p:sp>
        <p:nvSpPr>
          <p:cNvPr id="12" name="Freeform: Shape 11">
            <a:extLst>
              <a:ext uri="{FF2B5EF4-FFF2-40B4-BE49-F238E27FC236}">
                <a16:creationId xmlns:a16="http://schemas.microsoft.com/office/drawing/2014/main" id="{9155976C-8BF6-474B-9D29-1788AD5C8347}"/>
              </a:ext>
            </a:extLst>
          </p:cNvPr>
          <p:cNvSpPr/>
          <p:nvPr/>
        </p:nvSpPr>
        <p:spPr>
          <a:xfrm>
            <a:off x="10311711" y="4649950"/>
            <a:ext cx="1527735" cy="399375"/>
          </a:xfrm>
          <a:custGeom>
            <a:avLst/>
            <a:gdLst>
              <a:gd name="connsiteX0" fmla="*/ 247650 w 247650"/>
              <a:gd name="connsiteY0" fmla="*/ 0 h 66675"/>
              <a:gd name="connsiteX1" fmla="*/ 0 w 247650"/>
              <a:gd name="connsiteY1" fmla="*/ 75248 h 66675"/>
              <a:gd name="connsiteX2" fmla="*/ 0 w 247650"/>
              <a:gd name="connsiteY2" fmla="*/ 0 h 66675"/>
            </a:gdLst>
            <a:ahLst/>
            <a:cxnLst>
              <a:cxn ang="0">
                <a:pos x="connsiteX0" y="connsiteY0"/>
              </a:cxn>
              <a:cxn ang="0">
                <a:pos x="connsiteX1" y="connsiteY1"/>
              </a:cxn>
              <a:cxn ang="0">
                <a:pos x="connsiteX2" y="connsiteY2"/>
              </a:cxn>
            </a:cxnLst>
            <a:rect l="l" t="t" r="r" b="b"/>
            <a:pathLst>
              <a:path w="247650" h="66675">
                <a:moveTo>
                  <a:pt x="247650" y="0"/>
                </a:moveTo>
                <a:lnTo>
                  <a:pt x="0" y="75248"/>
                </a:lnTo>
                <a:lnTo>
                  <a:pt x="0" y="0"/>
                </a:lnTo>
                <a:close/>
              </a:path>
            </a:pathLst>
          </a:custGeom>
          <a:solidFill>
            <a:srgbClr val="1B2541"/>
          </a:solidFill>
          <a:ln w="9525" cap="flat">
            <a:noFill/>
            <a:prstDash val="solid"/>
            <a:miter/>
          </a:ln>
        </p:spPr>
        <p:txBody>
          <a:bodyPr rtlCol="0" anchor="ctr"/>
          <a:lstStyle/>
          <a:p>
            <a:endParaRPr lang="en-ID" sz="1350"/>
          </a:p>
        </p:txBody>
      </p:sp>
      <p:sp>
        <p:nvSpPr>
          <p:cNvPr id="21" name="Picture Placeholder 20">
            <a:extLst>
              <a:ext uri="{FF2B5EF4-FFF2-40B4-BE49-F238E27FC236}">
                <a16:creationId xmlns:a16="http://schemas.microsoft.com/office/drawing/2014/main" id="{AF3DB242-4E17-4730-AB63-7C529585FAFA}"/>
              </a:ext>
            </a:extLst>
          </p:cNvPr>
          <p:cNvSpPr>
            <a:spLocks noGrp="1"/>
          </p:cNvSpPr>
          <p:nvPr>
            <p:ph type="pic" sz="quarter" idx="13"/>
          </p:nvPr>
        </p:nvSpPr>
        <p:spPr>
          <a:xfrm>
            <a:off x="3581400" y="2"/>
            <a:ext cx="8610600" cy="6856413"/>
          </a:xfrm>
          <a:custGeom>
            <a:avLst/>
            <a:gdLst>
              <a:gd name="connsiteX0" fmla="*/ 0 w 8610600"/>
              <a:gd name="connsiteY0" fmla="*/ 4644245 h 6856413"/>
              <a:gd name="connsiteX1" fmla="*/ 6733533 w 8610600"/>
              <a:gd name="connsiteY1" fmla="*/ 4644245 h 6856413"/>
              <a:gd name="connsiteX2" fmla="*/ 6733533 w 8610600"/>
              <a:gd name="connsiteY2" fmla="*/ 4649948 h 6856413"/>
              <a:gd name="connsiteX3" fmla="*/ 6733533 w 8610600"/>
              <a:gd name="connsiteY3" fmla="*/ 5100674 h 6856413"/>
              <a:gd name="connsiteX4" fmla="*/ 6733533 w 8610600"/>
              <a:gd name="connsiteY4" fmla="*/ 5100675 h 6856413"/>
              <a:gd name="connsiteX5" fmla="*/ 8610600 w 8610600"/>
              <a:gd name="connsiteY5" fmla="*/ 5100675 h 6856413"/>
              <a:gd name="connsiteX6" fmla="*/ 8610600 w 8610600"/>
              <a:gd name="connsiteY6" fmla="*/ 6856413 h 6856413"/>
              <a:gd name="connsiteX7" fmla="*/ 0 w 8610600"/>
              <a:gd name="connsiteY7" fmla="*/ 6856413 h 6856413"/>
              <a:gd name="connsiteX8" fmla="*/ 0 w 8610600"/>
              <a:gd name="connsiteY8" fmla="*/ 0 h 6856413"/>
              <a:gd name="connsiteX9" fmla="*/ 8610600 w 8610600"/>
              <a:gd name="connsiteY9" fmla="*/ 0 h 6856413"/>
              <a:gd name="connsiteX10" fmla="*/ 8610600 w 8610600"/>
              <a:gd name="connsiteY10" fmla="*/ 2687303 h 6856413"/>
              <a:gd name="connsiteX11" fmla="*/ 8251877 w 8610600"/>
              <a:gd name="connsiteY11" fmla="*/ 2687303 h 6856413"/>
              <a:gd name="connsiteX12" fmla="*/ 8251877 w 8610600"/>
              <a:gd name="connsiteY12" fmla="*/ 2230873 h 6856413"/>
              <a:gd name="connsiteX13" fmla="*/ 0 w 8610600"/>
              <a:gd name="connsiteY13" fmla="*/ 223087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600" h="6856413">
                <a:moveTo>
                  <a:pt x="0" y="4644245"/>
                </a:moveTo>
                <a:lnTo>
                  <a:pt x="6733533" y="4644245"/>
                </a:lnTo>
                <a:lnTo>
                  <a:pt x="6733533" y="4649948"/>
                </a:lnTo>
                <a:lnTo>
                  <a:pt x="6733533" y="5100674"/>
                </a:lnTo>
                <a:lnTo>
                  <a:pt x="6733533" y="5100675"/>
                </a:lnTo>
                <a:lnTo>
                  <a:pt x="8610600" y="5100675"/>
                </a:lnTo>
                <a:lnTo>
                  <a:pt x="8610600" y="6856413"/>
                </a:lnTo>
                <a:lnTo>
                  <a:pt x="0" y="6856413"/>
                </a:lnTo>
                <a:close/>
                <a:moveTo>
                  <a:pt x="0" y="0"/>
                </a:moveTo>
                <a:lnTo>
                  <a:pt x="8610600" y="0"/>
                </a:lnTo>
                <a:lnTo>
                  <a:pt x="8610600" y="2687303"/>
                </a:lnTo>
                <a:lnTo>
                  <a:pt x="8251877" y="2687303"/>
                </a:lnTo>
                <a:lnTo>
                  <a:pt x="8251877" y="2230873"/>
                </a:lnTo>
                <a:lnTo>
                  <a:pt x="0" y="2230873"/>
                </a:lnTo>
                <a:close/>
              </a:path>
            </a:pathLst>
          </a:custGeom>
        </p:spPr>
        <p:txBody>
          <a:bodyPr wrap="square">
            <a:noAutofit/>
          </a:bodyPr>
          <a:lstStyle>
            <a:lvl1pPr rtl="0">
              <a:defRPr/>
            </a:lvl1pPr>
          </a:lstStyle>
          <a:p>
            <a:endParaRPr lang="en-US" dirty="0"/>
          </a:p>
          <a:p>
            <a:endParaRPr lang="en-US" dirty="0"/>
          </a:p>
        </p:txBody>
      </p:sp>
    </p:spTree>
    <p:extLst>
      <p:ext uri="{BB962C8B-B14F-4D97-AF65-F5344CB8AC3E}">
        <p14:creationId xmlns:p14="http://schemas.microsoft.com/office/powerpoint/2010/main" val="46448671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yout 03">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434F55A-1F1A-44BB-870B-3084985A2FB2}"/>
              </a:ext>
            </a:extLst>
          </p:cNvPr>
          <p:cNvSpPr>
            <a:spLocks noGrp="1"/>
          </p:cNvSpPr>
          <p:nvPr>
            <p:ph type="dt" sz="half" idx="10"/>
          </p:nvPr>
        </p:nvSpPr>
        <p:spPr>
          <a:xfrm>
            <a:off x="4692488" y="6356352"/>
            <a:ext cx="2743200" cy="365125"/>
          </a:xfrm>
        </p:spPr>
        <p:txBody>
          <a:bodyPr/>
          <a:lstStyle/>
          <a:p>
            <a:fld id="{1A89A1B2-4599-43F1-BFBC-2F2E24A5D6A1}" type="datetimeFigureOut">
              <a:rPr lang="en-ID" smtClean="0"/>
              <a:t>15/11/2021</a:t>
            </a:fld>
            <a:endParaRPr lang="en-ID"/>
          </a:p>
        </p:txBody>
      </p:sp>
      <p:sp>
        <p:nvSpPr>
          <p:cNvPr id="4" name="Footer Placeholder 3">
            <a:extLst>
              <a:ext uri="{FF2B5EF4-FFF2-40B4-BE49-F238E27FC236}">
                <a16:creationId xmlns:a16="http://schemas.microsoft.com/office/drawing/2014/main" id="{5FF38732-6303-48FF-AEA3-BE56B309BF3E}"/>
              </a:ext>
            </a:extLst>
          </p:cNvPr>
          <p:cNvSpPr>
            <a:spLocks noGrp="1"/>
          </p:cNvSpPr>
          <p:nvPr>
            <p:ph type="ftr" sz="quarter" idx="11"/>
          </p:nvPr>
        </p:nvSpPr>
        <p:spPr>
          <a:xfrm>
            <a:off x="5448405" y="6541078"/>
            <a:ext cx="4114800" cy="365125"/>
          </a:xfrm>
        </p:spPr>
        <p:txBody>
          <a:bodyPr/>
          <a:lstStyle/>
          <a:p>
            <a:endParaRPr lang="en-ID"/>
          </a:p>
        </p:txBody>
      </p:sp>
      <p:sp>
        <p:nvSpPr>
          <p:cNvPr id="23" name="Text Placeholder 10">
            <a:extLst>
              <a:ext uri="{FF2B5EF4-FFF2-40B4-BE49-F238E27FC236}">
                <a16:creationId xmlns:a16="http://schemas.microsoft.com/office/drawing/2014/main" id="{3C78A295-E56E-4E74-959E-B88E8648A621}"/>
              </a:ext>
            </a:extLst>
          </p:cNvPr>
          <p:cNvSpPr>
            <a:spLocks noGrp="1"/>
          </p:cNvSpPr>
          <p:nvPr>
            <p:ph type="body" sz="quarter" idx="26" hasCustomPrompt="1"/>
          </p:nvPr>
        </p:nvSpPr>
        <p:spPr>
          <a:xfrm>
            <a:off x="5091499" y="4352929"/>
            <a:ext cx="2277980" cy="825662"/>
          </a:xfrm>
        </p:spPr>
        <p:txBody>
          <a:bodyPr anchor="ctr">
            <a:noAutofit/>
          </a:bodyPr>
          <a:lstStyle>
            <a:lvl1pPr marL="0" indent="0" algn="ctr">
              <a:buNone/>
              <a:defRPr sz="4950" b="1" spc="225">
                <a:solidFill>
                  <a:schemeClr val="accent1">
                    <a:lumMod val="20000"/>
                    <a:lumOff val="80000"/>
                  </a:schemeClr>
                </a:solidFill>
                <a:latin typeface="FoundersGroteskMedium"/>
              </a:defRPr>
            </a:lvl1pPr>
          </a:lstStyle>
          <a:p>
            <a:pPr lvl="0"/>
            <a:r>
              <a:rPr lang="en-US" dirty="0"/>
              <a:t>XX</a:t>
            </a:r>
            <a:endParaRPr lang="en-ID" dirty="0"/>
          </a:p>
        </p:txBody>
      </p:sp>
      <p:sp>
        <p:nvSpPr>
          <p:cNvPr id="24" name="Text Placeholder 10">
            <a:extLst>
              <a:ext uri="{FF2B5EF4-FFF2-40B4-BE49-F238E27FC236}">
                <a16:creationId xmlns:a16="http://schemas.microsoft.com/office/drawing/2014/main" id="{D4B227C9-F397-4047-9669-F0A97AD66AC0}"/>
              </a:ext>
            </a:extLst>
          </p:cNvPr>
          <p:cNvSpPr>
            <a:spLocks noGrp="1"/>
          </p:cNvSpPr>
          <p:nvPr>
            <p:ph type="body" sz="quarter" idx="27" hasCustomPrompt="1"/>
          </p:nvPr>
        </p:nvSpPr>
        <p:spPr>
          <a:xfrm>
            <a:off x="8132287" y="4352929"/>
            <a:ext cx="2277980" cy="825662"/>
          </a:xfrm>
        </p:spPr>
        <p:txBody>
          <a:bodyPr anchor="ctr">
            <a:noAutofit/>
          </a:bodyPr>
          <a:lstStyle>
            <a:lvl1pPr marL="0" indent="0" algn="ctr">
              <a:buNone/>
              <a:defRPr sz="4950" b="1" spc="225">
                <a:solidFill>
                  <a:schemeClr val="accent1">
                    <a:lumMod val="20000"/>
                    <a:lumOff val="80000"/>
                  </a:schemeClr>
                </a:solidFill>
                <a:latin typeface="FoundersGroteskMedium"/>
              </a:defRPr>
            </a:lvl1pPr>
          </a:lstStyle>
          <a:p>
            <a:pPr lvl="0"/>
            <a:r>
              <a:rPr lang="en-US" dirty="0"/>
              <a:t>XX</a:t>
            </a:r>
            <a:endParaRPr lang="en-ID" dirty="0"/>
          </a:p>
        </p:txBody>
      </p:sp>
      <p:sp>
        <p:nvSpPr>
          <p:cNvPr id="25" name="Text Placeholder 10">
            <a:extLst>
              <a:ext uri="{FF2B5EF4-FFF2-40B4-BE49-F238E27FC236}">
                <a16:creationId xmlns:a16="http://schemas.microsoft.com/office/drawing/2014/main" id="{CCE0CD34-606F-423F-9676-333D212C91B2}"/>
              </a:ext>
            </a:extLst>
          </p:cNvPr>
          <p:cNvSpPr>
            <a:spLocks noGrp="1"/>
          </p:cNvSpPr>
          <p:nvPr>
            <p:ph type="body" sz="quarter" idx="24" hasCustomPrompt="1"/>
          </p:nvPr>
        </p:nvSpPr>
        <p:spPr>
          <a:xfrm>
            <a:off x="5091499" y="2657479"/>
            <a:ext cx="2277980" cy="825662"/>
          </a:xfrm>
        </p:spPr>
        <p:txBody>
          <a:bodyPr anchor="ctr">
            <a:noAutofit/>
          </a:bodyPr>
          <a:lstStyle>
            <a:lvl1pPr marL="0" indent="0" algn="ctr">
              <a:buNone/>
              <a:defRPr sz="4950" b="1" spc="225">
                <a:solidFill>
                  <a:schemeClr val="accent1">
                    <a:lumMod val="20000"/>
                    <a:lumOff val="80000"/>
                  </a:schemeClr>
                </a:solidFill>
                <a:latin typeface="FoundersGroteskMedium"/>
              </a:defRPr>
            </a:lvl1pPr>
          </a:lstStyle>
          <a:p>
            <a:pPr lvl="0"/>
            <a:r>
              <a:rPr lang="en-US" dirty="0"/>
              <a:t>XX</a:t>
            </a:r>
            <a:endParaRPr lang="en-ID" dirty="0"/>
          </a:p>
        </p:txBody>
      </p:sp>
      <p:sp>
        <p:nvSpPr>
          <p:cNvPr id="26" name="Text Placeholder 10">
            <a:extLst>
              <a:ext uri="{FF2B5EF4-FFF2-40B4-BE49-F238E27FC236}">
                <a16:creationId xmlns:a16="http://schemas.microsoft.com/office/drawing/2014/main" id="{49E2E6FE-D0ED-41B2-87A2-CE52C4C672A1}"/>
              </a:ext>
            </a:extLst>
          </p:cNvPr>
          <p:cNvSpPr>
            <a:spLocks noGrp="1"/>
          </p:cNvSpPr>
          <p:nvPr>
            <p:ph type="body" sz="quarter" idx="23" hasCustomPrompt="1"/>
          </p:nvPr>
        </p:nvSpPr>
        <p:spPr>
          <a:xfrm>
            <a:off x="8132287" y="955356"/>
            <a:ext cx="2277980" cy="825662"/>
          </a:xfrm>
        </p:spPr>
        <p:txBody>
          <a:bodyPr anchor="ctr">
            <a:noAutofit/>
          </a:bodyPr>
          <a:lstStyle>
            <a:lvl1pPr marL="0" indent="0" algn="ctr">
              <a:buNone/>
              <a:defRPr sz="4950" b="1" spc="225">
                <a:solidFill>
                  <a:schemeClr val="accent1">
                    <a:lumMod val="20000"/>
                    <a:lumOff val="80000"/>
                  </a:schemeClr>
                </a:solidFill>
                <a:latin typeface="FoundersGroteskMedium"/>
              </a:defRPr>
            </a:lvl1pPr>
          </a:lstStyle>
          <a:p>
            <a:pPr lvl="0"/>
            <a:r>
              <a:rPr lang="en-US" dirty="0"/>
              <a:t>XX</a:t>
            </a:r>
            <a:endParaRPr lang="en-ID" dirty="0"/>
          </a:p>
        </p:txBody>
      </p:sp>
      <p:sp>
        <p:nvSpPr>
          <p:cNvPr id="27" name="Text Placeholder 10">
            <a:extLst>
              <a:ext uri="{FF2B5EF4-FFF2-40B4-BE49-F238E27FC236}">
                <a16:creationId xmlns:a16="http://schemas.microsoft.com/office/drawing/2014/main" id="{FC595910-B819-4609-A066-3D0D60CFFFCC}"/>
              </a:ext>
            </a:extLst>
          </p:cNvPr>
          <p:cNvSpPr>
            <a:spLocks noGrp="1"/>
          </p:cNvSpPr>
          <p:nvPr>
            <p:ph type="body" sz="quarter" idx="25" hasCustomPrompt="1"/>
          </p:nvPr>
        </p:nvSpPr>
        <p:spPr>
          <a:xfrm>
            <a:off x="8132287" y="2657479"/>
            <a:ext cx="2277980" cy="825662"/>
          </a:xfrm>
        </p:spPr>
        <p:txBody>
          <a:bodyPr anchor="ctr">
            <a:noAutofit/>
          </a:bodyPr>
          <a:lstStyle>
            <a:lvl1pPr marL="0" indent="0" algn="ctr">
              <a:buNone/>
              <a:defRPr sz="4950" b="1" spc="225">
                <a:solidFill>
                  <a:schemeClr val="accent1">
                    <a:lumMod val="20000"/>
                    <a:lumOff val="80000"/>
                  </a:schemeClr>
                </a:solidFill>
                <a:latin typeface="FoundersGroteskMedium"/>
              </a:defRPr>
            </a:lvl1pPr>
          </a:lstStyle>
          <a:p>
            <a:pPr lvl="0"/>
            <a:r>
              <a:rPr lang="en-US" dirty="0"/>
              <a:t>XX</a:t>
            </a:r>
            <a:endParaRPr lang="en-ID" dirty="0"/>
          </a:p>
        </p:txBody>
      </p:sp>
      <p:sp>
        <p:nvSpPr>
          <p:cNvPr id="28" name="Text Placeholder 10">
            <a:extLst>
              <a:ext uri="{FF2B5EF4-FFF2-40B4-BE49-F238E27FC236}">
                <a16:creationId xmlns:a16="http://schemas.microsoft.com/office/drawing/2014/main" id="{0EE7605F-CD13-49C8-84E6-D260A0699EB7}"/>
              </a:ext>
            </a:extLst>
          </p:cNvPr>
          <p:cNvSpPr>
            <a:spLocks noGrp="1"/>
          </p:cNvSpPr>
          <p:nvPr>
            <p:ph type="body" sz="quarter" idx="22" hasCustomPrompt="1"/>
          </p:nvPr>
        </p:nvSpPr>
        <p:spPr>
          <a:xfrm>
            <a:off x="5091499" y="955356"/>
            <a:ext cx="2277980" cy="825662"/>
          </a:xfrm>
        </p:spPr>
        <p:txBody>
          <a:bodyPr anchor="ctr">
            <a:noAutofit/>
          </a:bodyPr>
          <a:lstStyle>
            <a:lvl1pPr marL="0" indent="0" algn="ctr">
              <a:buNone/>
              <a:defRPr sz="4950" b="1" spc="225">
                <a:solidFill>
                  <a:schemeClr val="accent1">
                    <a:lumMod val="20000"/>
                    <a:lumOff val="80000"/>
                  </a:schemeClr>
                </a:solidFill>
                <a:latin typeface="FoundersGroteskMedium"/>
              </a:defRPr>
            </a:lvl1pPr>
          </a:lstStyle>
          <a:p>
            <a:pPr lvl="0"/>
            <a:r>
              <a:rPr lang="en-US" dirty="0"/>
              <a:t>XX</a:t>
            </a:r>
            <a:endParaRPr lang="en-ID" dirty="0"/>
          </a:p>
        </p:txBody>
      </p:sp>
      <p:sp>
        <p:nvSpPr>
          <p:cNvPr id="29" name="Google Shape;113;p3">
            <a:extLst>
              <a:ext uri="{FF2B5EF4-FFF2-40B4-BE49-F238E27FC236}">
                <a16:creationId xmlns:a16="http://schemas.microsoft.com/office/drawing/2014/main" id="{A33FE99E-7951-469A-81B6-17B9771A8114}"/>
              </a:ext>
            </a:extLst>
          </p:cNvPr>
          <p:cNvSpPr/>
          <p:nvPr userDrawn="1"/>
        </p:nvSpPr>
        <p:spPr>
          <a:xfrm>
            <a:off x="6410042" y="3758565"/>
            <a:ext cx="3367" cy="33"/>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 name="Text Placeholder 73">
            <a:extLst>
              <a:ext uri="{FF2B5EF4-FFF2-40B4-BE49-F238E27FC236}">
                <a16:creationId xmlns:a16="http://schemas.microsoft.com/office/drawing/2014/main" id="{DC1D669D-4DF8-46FA-BAF3-CDA051FB0035}"/>
              </a:ext>
            </a:extLst>
          </p:cNvPr>
          <p:cNvSpPr>
            <a:spLocks noGrp="1"/>
          </p:cNvSpPr>
          <p:nvPr>
            <p:ph type="body" sz="quarter" idx="28"/>
          </p:nvPr>
        </p:nvSpPr>
        <p:spPr>
          <a:xfrm>
            <a:off x="6063091" y="1675819"/>
            <a:ext cx="2635600" cy="817600"/>
          </a:xfrm>
        </p:spPr>
        <p:txBody>
          <a:bodyPr>
            <a:normAutofit/>
          </a:bodyPr>
          <a:lstStyle>
            <a:lvl1pPr marL="0" indent="0" algn="l">
              <a:lnSpc>
                <a:spcPct val="130000"/>
              </a:lnSpc>
              <a:buNone/>
              <a:defRPr sz="1050">
                <a:solidFill>
                  <a:schemeClr val="tx1"/>
                </a:solidFill>
              </a:defRPr>
            </a:lvl1pPr>
          </a:lstStyle>
          <a:p>
            <a:pPr lvl="0"/>
            <a:endParaRPr lang="en-ID" dirty="0"/>
          </a:p>
        </p:txBody>
      </p:sp>
      <p:sp>
        <p:nvSpPr>
          <p:cNvPr id="31" name="Text Placeholder 73">
            <a:extLst>
              <a:ext uri="{FF2B5EF4-FFF2-40B4-BE49-F238E27FC236}">
                <a16:creationId xmlns:a16="http://schemas.microsoft.com/office/drawing/2014/main" id="{3BCCC954-0D89-4819-BEE8-9876EB8BC4CA}"/>
              </a:ext>
            </a:extLst>
          </p:cNvPr>
          <p:cNvSpPr>
            <a:spLocks noGrp="1"/>
          </p:cNvSpPr>
          <p:nvPr>
            <p:ph type="body" sz="quarter" idx="29"/>
          </p:nvPr>
        </p:nvSpPr>
        <p:spPr>
          <a:xfrm>
            <a:off x="9103933" y="1675819"/>
            <a:ext cx="2635600" cy="817600"/>
          </a:xfrm>
        </p:spPr>
        <p:txBody>
          <a:bodyPr>
            <a:normAutofit/>
          </a:bodyPr>
          <a:lstStyle>
            <a:lvl1pPr marL="0" indent="0" algn="l">
              <a:lnSpc>
                <a:spcPct val="130000"/>
              </a:lnSpc>
              <a:buNone/>
              <a:defRPr sz="1050">
                <a:solidFill>
                  <a:schemeClr val="tx1"/>
                </a:solidFill>
              </a:defRPr>
            </a:lvl1pPr>
          </a:lstStyle>
          <a:p>
            <a:pPr lvl="0"/>
            <a:endParaRPr lang="en-ID" dirty="0"/>
          </a:p>
        </p:txBody>
      </p:sp>
      <p:sp>
        <p:nvSpPr>
          <p:cNvPr id="32" name="Text Placeholder 73">
            <a:extLst>
              <a:ext uri="{FF2B5EF4-FFF2-40B4-BE49-F238E27FC236}">
                <a16:creationId xmlns:a16="http://schemas.microsoft.com/office/drawing/2014/main" id="{E513C666-05CF-4456-ACD1-9945B4C11F59}"/>
              </a:ext>
            </a:extLst>
          </p:cNvPr>
          <p:cNvSpPr>
            <a:spLocks noGrp="1"/>
          </p:cNvSpPr>
          <p:nvPr>
            <p:ph type="body" sz="quarter" idx="30"/>
          </p:nvPr>
        </p:nvSpPr>
        <p:spPr>
          <a:xfrm>
            <a:off x="6063091" y="3389325"/>
            <a:ext cx="2635600" cy="817600"/>
          </a:xfrm>
        </p:spPr>
        <p:txBody>
          <a:bodyPr>
            <a:normAutofit/>
          </a:bodyPr>
          <a:lstStyle>
            <a:lvl1pPr marL="0" indent="0" algn="l">
              <a:lnSpc>
                <a:spcPct val="130000"/>
              </a:lnSpc>
              <a:buNone/>
              <a:defRPr sz="1050">
                <a:solidFill>
                  <a:schemeClr val="tx1"/>
                </a:solidFill>
              </a:defRPr>
            </a:lvl1pPr>
          </a:lstStyle>
          <a:p>
            <a:pPr lvl="0"/>
            <a:endParaRPr lang="en-ID" dirty="0"/>
          </a:p>
        </p:txBody>
      </p:sp>
      <p:sp>
        <p:nvSpPr>
          <p:cNvPr id="33" name="Text Placeholder 73">
            <a:extLst>
              <a:ext uri="{FF2B5EF4-FFF2-40B4-BE49-F238E27FC236}">
                <a16:creationId xmlns:a16="http://schemas.microsoft.com/office/drawing/2014/main" id="{9AD6DAFF-E0A1-43B9-9F48-7EFD3EC4618A}"/>
              </a:ext>
            </a:extLst>
          </p:cNvPr>
          <p:cNvSpPr>
            <a:spLocks noGrp="1"/>
          </p:cNvSpPr>
          <p:nvPr>
            <p:ph type="body" sz="quarter" idx="31"/>
          </p:nvPr>
        </p:nvSpPr>
        <p:spPr>
          <a:xfrm>
            <a:off x="9103933" y="3389325"/>
            <a:ext cx="2635600" cy="817600"/>
          </a:xfrm>
        </p:spPr>
        <p:txBody>
          <a:bodyPr>
            <a:normAutofit/>
          </a:bodyPr>
          <a:lstStyle>
            <a:lvl1pPr marL="0" indent="0" algn="l">
              <a:lnSpc>
                <a:spcPct val="130000"/>
              </a:lnSpc>
              <a:buNone/>
              <a:defRPr sz="1050">
                <a:solidFill>
                  <a:schemeClr val="tx1"/>
                </a:solidFill>
              </a:defRPr>
            </a:lvl1pPr>
          </a:lstStyle>
          <a:p>
            <a:pPr lvl="0"/>
            <a:endParaRPr lang="en-ID" dirty="0"/>
          </a:p>
        </p:txBody>
      </p:sp>
      <p:sp>
        <p:nvSpPr>
          <p:cNvPr id="34" name="Text Placeholder 73">
            <a:extLst>
              <a:ext uri="{FF2B5EF4-FFF2-40B4-BE49-F238E27FC236}">
                <a16:creationId xmlns:a16="http://schemas.microsoft.com/office/drawing/2014/main" id="{315AD6A0-DF15-4883-B948-8AAFF974C758}"/>
              </a:ext>
            </a:extLst>
          </p:cNvPr>
          <p:cNvSpPr>
            <a:spLocks noGrp="1"/>
          </p:cNvSpPr>
          <p:nvPr>
            <p:ph type="body" sz="quarter" idx="32"/>
          </p:nvPr>
        </p:nvSpPr>
        <p:spPr>
          <a:xfrm>
            <a:off x="6063091" y="5076713"/>
            <a:ext cx="2635600" cy="817600"/>
          </a:xfrm>
        </p:spPr>
        <p:txBody>
          <a:bodyPr>
            <a:normAutofit/>
          </a:bodyPr>
          <a:lstStyle>
            <a:lvl1pPr marL="0" indent="0" algn="l">
              <a:lnSpc>
                <a:spcPct val="130000"/>
              </a:lnSpc>
              <a:buNone/>
              <a:defRPr sz="1050">
                <a:solidFill>
                  <a:schemeClr val="tx1"/>
                </a:solidFill>
              </a:defRPr>
            </a:lvl1pPr>
          </a:lstStyle>
          <a:p>
            <a:pPr lvl="0"/>
            <a:endParaRPr lang="en-ID" dirty="0"/>
          </a:p>
        </p:txBody>
      </p:sp>
      <p:sp>
        <p:nvSpPr>
          <p:cNvPr id="35" name="Text Placeholder 73">
            <a:extLst>
              <a:ext uri="{FF2B5EF4-FFF2-40B4-BE49-F238E27FC236}">
                <a16:creationId xmlns:a16="http://schemas.microsoft.com/office/drawing/2014/main" id="{B49B50A2-5A94-4277-9245-021A0CACD13C}"/>
              </a:ext>
            </a:extLst>
          </p:cNvPr>
          <p:cNvSpPr>
            <a:spLocks noGrp="1"/>
          </p:cNvSpPr>
          <p:nvPr>
            <p:ph type="body" sz="quarter" idx="33"/>
          </p:nvPr>
        </p:nvSpPr>
        <p:spPr>
          <a:xfrm>
            <a:off x="9103933" y="5076713"/>
            <a:ext cx="2635600" cy="817600"/>
          </a:xfrm>
        </p:spPr>
        <p:txBody>
          <a:bodyPr>
            <a:normAutofit/>
          </a:bodyPr>
          <a:lstStyle>
            <a:lvl1pPr marL="0" indent="0" algn="l">
              <a:lnSpc>
                <a:spcPct val="130000"/>
              </a:lnSpc>
              <a:buNone/>
              <a:defRPr sz="1050">
                <a:solidFill>
                  <a:schemeClr val="tx1"/>
                </a:solidFill>
              </a:defRPr>
            </a:lvl1pPr>
          </a:lstStyle>
          <a:p>
            <a:pPr lvl="0"/>
            <a:endParaRPr lang="en-ID" dirty="0"/>
          </a:p>
        </p:txBody>
      </p:sp>
      <p:sp>
        <p:nvSpPr>
          <p:cNvPr id="36" name="Text Placeholder 73">
            <a:extLst>
              <a:ext uri="{FF2B5EF4-FFF2-40B4-BE49-F238E27FC236}">
                <a16:creationId xmlns:a16="http://schemas.microsoft.com/office/drawing/2014/main" id="{1EFB6C40-5B42-41CC-96EE-33541C9E36B2}"/>
              </a:ext>
            </a:extLst>
          </p:cNvPr>
          <p:cNvSpPr>
            <a:spLocks noGrp="1"/>
          </p:cNvSpPr>
          <p:nvPr>
            <p:ph type="body" sz="quarter" idx="34"/>
          </p:nvPr>
        </p:nvSpPr>
        <p:spPr>
          <a:xfrm>
            <a:off x="6063091" y="1325066"/>
            <a:ext cx="2635600" cy="365125"/>
          </a:xfrm>
        </p:spPr>
        <p:txBody>
          <a:bodyPr>
            <a:noAutofit/>
          </a:bodyPr>
          <a:lstStyle>
            <a:lvl1pPr marL="0" indent="0" algn="l">
              <a:lnSpc>
                <a:spcPct val="130000"/>
              </a:lnSpc>
              <a:buNone/>
              <a:defRPr sz="1200" b="1">
                <a:solidFill>
                  <a:schemeClr val="tx1"/>
                </a:solidFill>
                <a:latin typeface="+mj-lt"/>
              </a:defRPr>
            </a:lvl1pPr>
          </a:lstStyle>
          <a:p>
            <a:pPr lvl="0"/>
            <a:endParaRPr lang="en-ID" dirty="0"/>
          </a:p>
        </p:txBody>
      </p:sp>
      <p:sp>
        <p:nvSpPr>
          <p:cNvPr id="37" name="Text Placeholder 73">
            <a:extLst>
              <a:ext uri="{FF2B5EF4-FFF2-40B4-BE49-F238E27FC236}">
                <a16:creationId xmlns:a16="http://schemas.microsoft.com/office/drawing/2014/main" id="{8678CD21-A865-479F-8218-D697811BAE74}"/>
              </a:ext>
            </a:extLst>
          </p:cNvPr>
          <p:cNvSpPr>
            <a:spLocks noGrp="1"/>
          </p:cNvSpPr>
          <p:nvPr>
            <p:ph type="body" sz="quarter" idx="35"/>
          </p:nvPr>
        </p:nvSpPr>
        <p:spPr>
          <a:xfrm>
            <a:off x="9103933" y="1325066"/>
            <a:ext cx="2635600" cy="365125"/>
          </a:xfrm>
        </p:spPr>
        <p:txBody>
          <a:bodyPr>
            <a:noAutofit/>
          </a:bodyPr>
          <a:lstStyle>
            <a:lvl1pPr marL="0" indent="0" algn="l">
              <a:lnSpc>
                <a:spcPct val="130000"/>
              </a:lnSpc>
              <a:buNone/>
              <a:defRPr sz="1200" b="1">
                <a:solidFill>
                  <a:schemeClr val="tx1"/>
                </a:solidFill>
                <a:latin typeface="+mj-lt"/>
              </a:defRPr>
            </a:lvl1pPr>
          </a:lstStyle>
          <a:p>
            <a:pPr lvl="0"/>
            <a:endParaRPr lang="en-ID" dirty="0"/>
          </a:p>
        </p:txBody>
      </p:sp>
      <p:sp>
        <p:nvSpPr>
          <p:cNvPr id="38" name="Text Placeholder 73">
            <a:extLst>
              <a:ext uri="{FF2B5EF4-FFF2-40B4-BE49-F238E27FC236}">
                <a16:creationId xmlns:a16="http://schemas.microsoft.com/office/drawing/2014/main" id="{907BD6EB-62CA-4C64-8B80-112CCF646856}"/>
              </a:ext>
            </a:extLst>
          </p:cNvPr>
          <p:cNvSpPr>
            <a:spLocks noGrp="1"/>
          </p:cNvSpPr>
          <p:nvPr>
            <p:ph type="body" sz="quarter" idx="36"/>
          </p:nvPr>
        </p:nvSpPr>
        <p:spPr>
          <a:xfrm>
            <a:off x="6063091" y="3038572"/>
            <a:ext cx="2635600" cy="365125"/>
          </a:xfrm>
        </p:spPr>
        <p:txBody>
          <a:bodyPr>
            <a:noAutofit/>
          </a:bodyPr>
          <a:lstStyle>
            <a:lvl1pPr marL="0" indent="0" algn="l">
              <a:lnSpc>
                <a:spcPct val="130000"/>
              </a:lnSpc>
              <a:buNone/>
              <a:defRPr sz="1200" b="1">
                <a:solidFill>
                  <a:schemeClr val="tx1"/>
                </a:solidFill>
                <a:latin typeface="+mj-lt"/>
              </a:defRPr>
            </a:lvl1pPr>
          </a:lstStyle>
          <a:p>
            <a:pPr lvl="0"/>
            <a:endParaRPr lang="en-ID" dirty="0"/>
          </a:p>
        </p:txBody>
      </p:sp>
      <p:sp>
        <p:nvSpPr>
          <p:cNvPr id="39" name="Text Placeholder 73">
            <a:extLst>
              <a:ext uri="{FF2B5EF4-FFF2-40B4-BE49-F238E27FC236}">
                <a16:creationId xmlns:a16="http://schemas.microsoft.com/office/drawing/2014/main" id="{93283D7A-C06C-4D4A-9876-43580F24B88C}"/>
              </a:ext>
            </a:extLst>
          </p:cNvPr>
          <p:cNvSpPr>
            <a:spLocks noGrp="1"/>
          </p:cNvSpPr>
          <p:nvPr>
            <p:ph type="body" sz="quarter" idx="37"/>
          </p:nvPr>
        </p:nvSpPr>
        <p:spPr>
          <a:xfrm>
            <a:off x="9103933" y="3038572"/>
            <a:ext cx="2635600" cy="365125"/>
          </a:xfrm>
        </p:spPr>
        <p:txBody>
          <a:bodyPr>
            <a:noAutofit/>
          </a:bodyPr>
          <a:lstStyle>
            <a:lvl1pPr marL="0" indent="0" algn="l">
              <a:lnSpc>
                <a:spcPct val="130000"/>
              </a:lnSpc>
              <a:buNone/>
              <a:defRPr sz="1200" b="1">
                <a:solidFill>
                  <a:schemeClr val="tx1"/>
                </a:solidFill>
                <a:latin typeface="+mj-lt"/>
              </a:defRPr>
            </a:lvl1pPr>
          </a:lstStyle>
          <a:p>
            <a:pPr lvl="0"/>
            <a:endParaRPr lang="en-ID" dirty="0"/>
          </a:p>
        </p:txBody>
      </p:sp>
      <p:sp>
        <p:nvSpPr>
          <p:cNvPr id="40" name="Text Placeholder 73">
            <a:extLst>
              <a:ext uri="{FF2B5EF4-FFF2-40B4-BE49-F238E27FC236}">
                <a16:creationId xmlns:a16="http://schemas.microsoft.com/office/drawing/2014/main" id="{B232DB0E-D9BB-4C0B-B1C3-F706EA70B0CA}"/>
              </a:ext>
            </a:extLst>
          </p:cNvPr>
          <p:cNvSpPr>
            <a:spLocks noGrp="1"/>
          </p:cNvSpPr>
          <p:nvPr>
            <p:ph type="body" sz="quarter" idx="38"/>
          </p:nvPr>
        </p:nvSpPr>
        <p:spPr>
          <a:xfrm>
            <a:off x="6063091" y="4725960"/>
            <a:ext cx="2635600" cy="365125"/>
          </a:xfrm>
        </p:spPr>
        <p:txBody>
          <a:bodyPr>
            <a:noAutofit/>
          </a:bodyPr>
          <a:lstStyle>
            <a:lvl1pPr marL="0" indent="0" algn="l">
              <a:lnSpc>
                <a:spcPct val="130000"/>
              </a:lnSpc>
              <a:buNone/>
              <a:defRPr sz="1200" b="1">
                <a:solidFill>
                  <a:schemeClr val="tx1"/>
                </a:solidFill>
                <a:latin typeface="+mj-lt"/>
              </a:defRPr>
            </a:lvl1pPr>
          </a:lstStyle>
          <a:p>
            <a:pPr lvl="0"/>
            <a:endParaRPr lang="en-ID" dirty="0"/>
          </a:p>
        </p:txBody>
      </p:sp>
      <p:sp>
        <p:nvSpPr>
          <p:cNvPr id="41" name="Text Placeholder 73">
            <a:extLst>
              <a:ext uri="{FF2B5EF4-FFF2-40B4-BE49-F238E27FC236}">
                <a16:creationId xmlns:a16="http://schemas.microsoft.com/office/drawing/2014/main" id="{5BC8E0EB-F6F9-4DD5-A31A-D70E1E4DE7C4}"/>
              </a:ext>
            </a:extLst>
          </p:cNvPr>
          <p:cNvSpPr>
            <a:spLocks noGrp="1"/>
          </p:cNvSpPr>
          <p:nvPr>
            <p:ph type="body" sz="quarter" idx="39"/>
          </p:nvPr>
        </p:nvSpPr>
        <p:spPr>
          <a:xfrm>
            <a:off x="9103933" y="4725960"/>
            <a:ext cx="2635600" cy="365125"/>
          </a:xfrm>
        </p:spPr>
        <p:txBody>
          <a:bodyPr>
            <a:noAutofit/>
          </a:bodyPr>
          <a:lstStyle>
            <a:lvl1pPr marL="0" indent="0" algn="l">
              <a:lnSpc>
                <a:spcPct val="130000"/>
              </a:lnSpc>
              <a:buNone/>
              <a:defRPr sz="1200" b="1">
                <a:solidFill>
                  <a:schemeClr val="tx1"/>
                </a:solidFill>
                <a:latin typeface="+mj-lt"/>
              </a:defRPr>
            </a:lvl1pPr>
          </a:lstStyle>
          <a:p>
            <a:pPr lvl="0"/>
            <a:endParaRPr lang="en-ID" dirty="0"/>
          </a:p>
        </p:txBody>
      </p:sp>
      <p:sp>
        <p:nvSpPr>
          <p:cNvPr id="43" name="Freeform: Shape 42">
            <a:extLst>
              <a:ext uri="{FF2B5EF4-FFF2-40B4-BE49-F238E27FC236}">
                <a16:creationId xmlns:a16="http://schemas.microsoft.com/office/drawing/2014/main" id="{460D7E15-32AA-49B7-9DBD-43809E9853D7}"/>
              </a:ext>
            </a:extLst>
          </p:cNvPr>
          <p:cNvSpPr/>
          <p:nvPr userDrawn="1"/>
        </p:nvSpPr>
        <p:spPr>
          <a:xfrm>
            <a:off x="1" y="881"/>
            <a:ext cx="4965700" cy="551570"/>
          </a:xfrm>
          <a:custGeom>
            <a:avLst/>
            <a:gdLst>
              <a:gd name="connsiteX0" fmla="*/ 0 w 1038225"/>
              <a:gd name="connsiteY0" fmla="*/ 0 h 76200"/>
              <a:gd name="connsiteX1" fmla="*/ 1042988 w 1038225"/>
              <a:gd name="connsiteY1" fmla="*/ 0 h 76200"/>
              <a:gd name="connsiteX2" fmla="*/ 1042988 w 1038225"/>
              <a:gd name="connsiteY2" fmla="*/ 82868 h 76200"/>
              <a:gd name="connsiteX3" fmla="*/ 0 w 1038225"/>
              <a:gd name="connsiteY3" fmla="*/ 82868 h 76200"/>
            </a:gdLst>
            <a:ahLst/>
            <a:cxnLst>
              <a:cxn ang="0">
                <a:pos x="connsiteX0" y="connsiteY0"/>
              </a:cxn>
              <a:cxn ang="0">
                <a:pos x="connsiteX1" y="connsiteY1"/>
              </a:cxn>
              <a:cxn ang="0">
                <a:pos x="connsiteX2" y="connsiteY2"/>
              </a:cxn>
              <a:cxn ang="0">
                <a:pos x="connsiteX3" y="connsiteY3"/>
              </a:cxn>
            </a:cxnLst>
            <a:rect l="l" t="t" r="r" b="b"/>
            <a:pathLst>
              <a:path w="1038225" h="76200">
                <a:moveTo>
                  <a:pt x="0" y="0"/>
                </a:moveTo>
                <a:lnTo>
                  <a:pt x="1042988" y="0"/>
                </a:lnTo>
                <a:lnTo>
                  <a:pt x="1042988" y="82868"/>
                </a:lnTo>
                <a:lnTo>
                  <a:pt x="0" y="82868"/>
                </a:lnTo>
                <a:close/>
              </a:path>
            </a:pathLst>
          </a:custGeom>
          <a:solidFill>
            <a:srgbClr val="002E5B"/>
          </a:solidFill>
          <a:ln w="9525" cap="flat">
            <a:noFill/>
            <a:prstDash val="solid"/>
            <a:miter/>
          </a:ln>
        </p:spPr>
        <p:txBody>
          <a:bodyPr rtlCol="0" anchor="ctr"/>
          <a:lstStyle/>
          <a:p>
            <a:pPr rtl="0"/>
            <a:endParaRPr lang="en-ID" sz="1350"/>
          </a:p>
        </p:txBody>
      </p:sp>
      <p:sp>
        <p:nvSpPr>
          <p:cNvPr id="46" name="Freeform: Shape 45">
            <a:extLst>
              <a:ext uri="{FF2B5EF4-FFF2-40B4-BE49-F238E27FC236}">
                <a16:creationId xmlns:a16="http://schemas.microsoft.com/office/drawing/2014/main" id="{3195C5A8-CDE3-4C5B-A804-B0113E18ECAF}"/>
              </a:ext>
            </a:extLst>
          </p:cNvPr>
          <p:cNvSpPr/>
          <p:nvPr userDrawn="1"/>
        </p:nvSpPr>
        <p:spPr>
          <a:xfrm>
            <a:off x="4061897" y="339853"/>
            <a:ext cx="903804" cy="926972"/>
          </a:xfrm>
          <a:custGeom>
            <a:avLst/>
            <a:gdLst>
              <a:gd name="connsiteX0" fmla="*/ 0 w 304800"/>
              <a:gd name="connsiteY0" fmla="*/ 0 h 400050"/>
              <a:gd name="connsiteX1" fmla="*/ 313373 w 304800"/>
              <a:gd name="connsiteY1" fmla="*/ 0 h 400050"/>
              <a:gd name="connsiteX2" fmla="*/ 313373 w 304800"/>
              <a:gd name="connsiteY2" fmla="*/ 402908 h 400050"/>
              <a:gd name="connsiteX3" fmla="*/ 0 w 304800"/>
              <a:gd name="connsiteY3" fmla="*/ 402908 h 400050"/>
            </a:gdLst>
            <a:ahLst/>
            <a:cxnLst>
              <a:cxn ang="0">
                <a:pos x="connsiteX0" y="connsiteY0"/>
              </a:cxn>
              <a:cxn ang="0">
                <a:pos x="connsiteX1" y="connsiteY1"/>
              </a:cxn>
              <a:cxn ang="0">
                <a:pos x="connsiteX2" y="connsiteY2"/>
              </a:cxn>
              <a:cxn ang="0">
                <a:pos x="connsiteX3" y="connsiteY3"/>
              </a:cxn>
            </a:cxnLst>
            <a:rect l="l" t="t" r="r" b="b"/>
            <a:pathLst>
              <a:path w="304800" h="400050">
                <a:moveTo>
                  <a:pt x="0" y="0"/>
                </a:moveTo>
                <a:lnTo>
                  <a:pt x="313373" y="0"/>
                </a:lnTo>
                <a:lnTo>
                  <a:pt x="313373" y="402908"/>
                </a:lnTo>
                <a:lnTo>
                  <a:pt x="0" y="402908"/>
                </a:lnTo>
                <a:close/>
              </a:path>
            </a:pathLst>
          </a:custGeom>
          <a:solidFill>
            <a:schemeClr val="accent2">
              <a:lumMod val="75000"/>
            </a:schemeClr>
          </a:solidFill>
          <a:ln w="9525" cap="flat">
            <a:noFill/>
            <a:prstDash val="solid"/>
            <a:miter/>
          </a:ln>
        </p:spPr>
        <p:txBody>
          <a:bodyPr rtlCol="0" anchor="ctr"/>
          <a:lstStyle/>
          <a:p>
            <a:endParaRPr lang="en-ID" sz="1350"/>
          </a:p>
        </p:txBody>
      </p:sp>
      <p:sp>
        <p:nvSpPr>
          <p:cNvPr id="47" name="Freeform: Shape 46">
            <a:extLst>
              <a:ext uri="{FF2B5EF4-FFF2-40B4-BE49-F238E27FC236}">
                <a16:creationId xmlns:a16="http://schemas.microsoft.com/office/drawing/2014/main" id="{FA217398-820D-4C80-9314-42A9E5BAB90C}"/>
              </a:ext>
            </a:extLst>
          </p:cNvPr>
          <p:cNvSpPr/>
          <p:nvPr userDrawn="1"/>
        </p:nvSpPr>
        <p:spPr>
          <a:xfrm>
            <a:off x="0" y="163289"/>
            <a:ext cx="4779291" cy="926971"/>
          </a:xfrm>
          <a:custGeom>
            <a:avLst/>
            <a:gdLst>
              <a:gd name="connsiteX0" fmla="*/ 0 w 971550"/>
              <a:gd name="connsiteY0" fmla="*/ 0 h 400050"/>
              <a:gd name="connsiteX1" fmla="*/ 977265 w 971550"/>
              <a:gd name="connsiteY1" fmla="*/ 0 h 400050"/>
              <a:gd name="connsiteX2" fmla="*/ 977265 w 971550"/>
              <a:gd name="connsiteY2" fmla="*/ 402908 h 400050"/>
              <a:gd name="connsiteX3" fmla="*/ 0 w 971550"/>
              <a:gd name="connsiteY3" fmla="*/ 402908 h 400050"/>
            </a:gdLst>
            <a:ahLst/>
            <a:cxnLst>
              <a:cxn ang="0">
                <a:pos x="connsiteX0" y="connsiteY0"/>
              </a:cxn>
              <a:cxn ang="0">
                <a:pos x="connsiteX1" y="connsiteY1"/>
              </a:cxn>
              <a:cxn ang="0">
                <a:pos x="connsiteX2" y="connsiteY2"/>
              </a:cxn>
              <a:cxn ang="0">
                <a:pos x="connsiteX3" y="connsiteY3"/>
              </a:cxn>
            </a:cxnLst>
            <a:rect l="l" t="t" r="r" b="b"/>
            <a:pathLst>
              <a:path w="971550" h="400050">
                <a:moveTo>
                  <a:pt x="0" y="0"/>
                </a:moveTo>
                <a:lnTo>
                  <a:pt x="977265" y="0"/>
                </a:lnTo>
                <a:lnTo>
                  <a:pt x="977265" y="402908"/>
                </a:lnTo>
                <a:lnTo>
                  <a:pt x="0" y="402908"/>
                </a:lnTo>
                <a:close/>
              </a:path>
            </a:pathLst>
          </a:custGeom>
          <a:solidFill>
            <a:srgbClr val="EF7622"/>
          </a:solidFill>
          <a:ln w="9525" cap="flat">
            <a:noFill/>
            <a:prstDash val="solid"/>
            <a:miter/>
          </a:ln>
        </p:spPr>
        <p:txBody>
          <a:bodyPr rtlCol="0" anchor="ctr"/>
          <a:lstStyle/>
          <a:p>
            <a:endParaRPr lang="en-ID" sz="1350" dirty="0"/>
          </a:p>
        </p:txBody>
      </p:sp>
      <p:sp>
        <p:nvSpPr>
          <p:cNvPr id="48" name="Freeform: Shape 47">
            <a:extLst>
              <a:ext uri="{FF2B5EF4-FFF2-40B4-BE49-F238E27FC236}">
                <a16:creationId xmlns:a16="http://schemas.microsoft.com/office/drawing/2014/main" id="{6A4F878D-6DAD-4742-A604-08E4A4517018}"/>
              </a:ext>
            </a:extLst>
          </p:cNvPr>
          <p:cNvSpPr/>
          <p:nvPr userDrawn="1"/>
        </p:nvSpPr>
        <p:spPr>
          <a:xfrm>
            <a:off x="4061896" y="1099089"/>
            <a:ext cx="734341" cy="154495"/>
          </a:xfrm>
          <a:custGeom>
            <a:avLst/>
            <a:gdLst>
              <a:gd name="connsiteX0" fmla="*/ 247650 w 247650"/>
              <a:gd name="connsiteY0" fmla="*/ 0 h 66675"/>
              <a:gd name="connsiteX1" fmla="*/ 0 w 247650"/>
              <a:gd name="connsiteY1" fmla="*/ 75248 h 66675"/>
              <a:gd name="connsiteX2" fmla="*/ 0 w 247650"/>
              <a:gd name="connsiteY2" fmla="*/ 0 h 66675"/>
            </a:gdLst>
            <a:ahLst/>
            <a:cxnLst>
              <a:cxn ang="0">
                <a:pos x="connsiteX0" y="connsiteY0"/>
              </a:cxn>
              <a:cxn ang="0">
                <a:pos x="connsiteX1" y="connsiteY1"/>
              </a:cxn>
              <a:cxn ang="0">
                <a:pos x="connsiteX2" y="connsiteY2"/>
              </a:cxn>
            </a:cxnLst>
            <a:rect l="l" t="t" r="r" b="b"/>
            <a:pathLst>
              <a:path w="247650" h="66675">
                <a:moveTo>
                  <a:pt x="247650" y="0"/>
                </a:moveTo>
                <a:lnTo>
                  <a:pt x="0" y="75248"/>
                </a:lnTo>
                <a:lnTo>
                  <a:pt x="0" y="0"/>
                </a:lnTo>
                <a:close/>
              </a:path>
            </a:pathLst>
          </a:custGeom>
          <a:solidFill>
            <a:schemeClr val="accent2">
              <a:lumMod val="50000"/>
            </a:schemeClr>
          </a:solidFill>
          <a:ln w="9525" cap="flat">
            <a:noFill/>
            <a:prstDash val="solid"/>
            <a:miter/>
          </a:ln>
        </p:spPr>
        <p:txBody>
          <a:bodyPr rtlCol="0" anchor="ctr"/>
          <a:lstStyle/>
          <a:p>
            <a:endParaRPr lang="en-ID" sz="1350"/>
          </a:p>
        </p:txBody>
      </p:sp>
      <p:sp>
        <p:nvSpPr>
          <p:cNvPr id="49" name="Title 1">
            <a:extLst>
              <a:ext uri="{FF2B5EF4-FFF2-40B4-BE49-F238E27FC236}">
                <a16:creationId xmlns:a16="http://schemas.microsoft.com/office/drawing/2014/main" id="{3520C303-B91A-465A-A7F7-A090A75664AE}"/>
              </a:ext>
            </a:extLst>
          </p:cNvPr>
          <p:cNvSpPr>
            <a:spLocks noGrp="1"/>
          </p:cNvSpPr>
          <p:nvPr userDrawn="1">
            <p:ph type="title" hasCustomPrompt="1"/>
          </p:nvPr>
        </p:nvSpPr>
        <p:spPr>
          <a:xfrm>
            <a:off x="238126" y="277602"/>
            <a:ext cx="4328577" cy="677754"/>
          </a:xfrm>
        </p:spPr>
        <p:txBody>
          <a:bodyPr>
            <a:normAutofit/>
          </a:bodyPr>
          <a:lstStyle>
            <a:lvl1pPr algn="l">
              <a:defRPr sz="2100" b="1" i="0">
                <a:solidFill>
                  <a:schemeClr val="bg1"/>
                </a:solidFill>
              </a:defRPr>
            </a:lvl1pPr>
          </a:lstStyle>
          <a:p>
            <a:r>
              <a:rPr lang="en-US" dirty="0"/>
              <a:t>CONTENT HERE</a:t>
            </a:r>
            <a:endParaRPr lang="en-ID" dirty="0"/>
          </a:p>
        </p:txBody>
      </p:sp>
      <p:sp>
        <p:nvSpPr>
          <p:cNvPr id="50" name="Picture Placeholder 49">
            <a:extLst>
              <a:ext uri="{FF2B5EF4-FFF2-40B4-BE49-F238E27FC236}">
                <a16:creationId xmlns:a16="http://schemas.microsoft.com/office/drawing/2014/main" id="{EE41FFA3-492B-4787-A66C-8C616A108107}"/>
              </a:ext>
            </a:extLst>
          </p:cNvPr>
          <p:cNvSpPr>
            <a:spLocks noGrp="1"/>
          </p:cNvSpPr>
          <p:nvPr userDrawn="1">
            <p:ph type="pic" sz="quarter" idx="40"/>
          </p:nvPr>
        </p:nvSpPr>
        <p:spPr>
          <a:xfrm>
            <a:off x="1" y="1083639"/>
            <a:ext cx="4991100" cy="5774363"/>
          </a:xfrm>
          <a:custGeom>
            <a:avLst/>
            <a:gdLst>
              <a:gd name="connsiteX0" fmla="*/ 0 w 4991100"/>
              <a:gd name="connsiteY0" fmla="*/ 0 h 5774363"/>
              <a:gd name="connsiteX1" fmla="*/ 4061896 w 4991100"/>
              <a:gd name="connsiteY1" fmla="*/ 0 h 5774363"/>
              <a:gd name="connsiteX2" fmla="*/ 4061896 w 4991100"/>
              <a:gd name="connsiteY2" fmla="*/ 2207 h 5774363"/>
              <a:gd name="connsiteX3" fmla="*/ 4061896 w 4991100"/>
              <a:gd name="connsiteY3" fmla="*/ 176567 h 5774363"/>
              <a:gd name="connsiteX4" fmla="*/ 4991100 w 4991100"/>
              <a:gd name="connsiteY4" fmla="*/ 176567 h 5774363"/>
              <a:gd name="connsiteX5" fmla="*/ 4991100 w 4991100"/>
              <a:gd name="connsiteY5" fmla="*/ 5774363 h 5774363"/>
              <a:gd name="connsiteX6" fmla="*/ 0 w 4991100"/>
              <a:gd name="connsiteY6" fmla="*/ 5774363 h 577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0" h="5774363">
                <a:moveTo>
                  <a:pt x="0" y="0"/>
                </a:moveTo>
                <a:lnTo>
                  <a:pt x="4061896" y="0"/>
                </a:lnTo>
                <a:lnTo>
                  <a:pt x="4061896" y="2207"/>
                </a:lnTo>
                <a:lnTo>
                  <a:pt x="4061896" y="176567"/>
                </a:lnTo>
                <a:lnTo>
                  <a:pt x="4991100" y="176567"/>
                </a:lnTo>
                <a:lnTo>
                  <a:pt x="4991100" y="5774363"/>
                </a:lnTo>
                <a:lnTo>
                  <a:pt x="0" y="5774363"/>
                </a:lnTo>
                <a:close/>
              </a:path>
            </a:pathLst>
          </a:custGeom>
        </p:spPr>
        <p:txBody>
          <a:bodyPr wrap="square">
            <a:noAutofit/>
          </a:bodyPr>
          <a:lstStyle>
            <a:lvl1pPr rtl="0">
              <a:defRPr/>
            </a:lvl1pPr>
          </a:lstStyle>
          <a:p>
            <a:endParaRPr lang="en-ID"/>
          </a:p>
        </p:txBody>
      </p:sp>
      <p:sp>
        <p:nvSpPr>
          <p:cNvPr id="42" name="Rectangle 41">
            <a:extLst>
              <a:ext uri="{FF2B5EF4-FFF2-40B4-BE49-F238E27FC236}">
                <a16:creationId xmlns:a16="http://schemas.microsoft.com/office/drawing/2014/main" id="{9D8BB8E5-B5C8-4711-A5B3-A44BEF0CE290}"/>
              </a:ext>
            </a:extLst>
          </p:cNvPr>
          <p:cNvSpPr/>
          <p:nvPr userDrawn="1"/>
        </p:nvSpPr>
        <p:spPr>
          <a:xfrm>
            <a:off x="11635981" y="6414915"/>
            <a:ext cx="466795" cy="4422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D" sz="1350" dirty="0"/>
          </a:p>
        </p:txBody>
      </p:sp>
      <p:sp>
        <p:nvSpPr>
          <p:cNvPr id="51" name="TextBox 50">
            <a:extLst>
              <a:ext uri="{FF2B5EF4-FFF2-40B4-BE49-F238E27FC236}">
                <a16:creationId xmlns:a16="http://schemas.microsoft.com/office/drawing/2014/main" id="{05E47784-BC96-4509-8A2C-FC80A73E8820}"/>
              </a:ext>
            </a:extLst>
          </p:cNvPr>
          <p:cNvSpPr txBox="1"/>
          <p:nvPr userDrawn="1"/>
        </p:nvSpPr>
        <p:spPr>
          <a:xfrm>
            <a:off x="11676856" y="6452239"/>
            <a:ext cx="385042" cy="300082"/>
          </a:xfrm>
          <a:prstGeom prst="rect">
            <a:avLst/>
          </a:prstGeom>
          <a:noFill/>
          <a:ln>
            <a:noFill/>
          </a:ln>
        </p:spPr>
        <p:txBody>
          <a:bodyPr wrap="none" rtlCol="0">
            <a:spAutoFit/>
          </a:bodyPr>
          <a:lstStyle/>
          <a:p>
            <a:pPr algn="ctr"/>
            <a:fld id="{260E2A6B-A809-4840-BF14-8648BC0BDF87}" type="slidenum">
              <a:rPr lang="id-ID" sz="1350" b="1" smtClean="0">
                <a:solidFill>
                  <a:schemeClr val="bg1"/>
                </a:solidFill>
                <a:latin typeface="Lato" panose="020F0502020204030203" pitchFamily="34" charset="0"/>
              </a:rPr>
              <a:pPr algn="ctr"/>
              <a:t>‹#›</a:t>
            </a:fld>
            <a:endParaRPr lang="id-ID" sz="1350" dirty="0">
              <a:solidFill>
                <a:schemeClr val="bg1"/>
              </a:solidFill>
              <a:latin typeface="Lato" panose="020F0502020204030203" pitchFamily="34" charset="0"/>
            </a:endParaRPr>
          </a:p>
        </p:txBody>
      </p:sp>
    </p:spTree>
    <p:extLst>
      <p:ext uri="{BB962C8B-B14F-4D97-AF65-F5344CB8AC3E}">
        <p14:creationId xmlns:p14="http://schemas.microsoft.com/office/powerpoint/2010/main" val="316763994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D8F8CB-52D2-4FA3-9A67-6C590B65139C}"/>
              </a:ext>
            </a:extLst>
          </p:cNvPr>
          <p:cNvSpPr/>
          <p:nvPr userDrawn="1"/>
        </p:nvSpPr>
        <p:spPr>
          <a:xfrm>
            <a:off x="11635981" y="6414915"/>
            <a:ext cx="466795" cy="4422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D" sz="1350" dirty="0"/>
          </a:p>
        </p:txBody>
      </p:sp>
      <p:sp>
        <p:nvSpPr>
          <p:cNvPr id="10" name="Freeform: Shape 9">
            <a:extLst>
              <a:ext uri="{FF2B5EF4-FFF2-40B4-BE49-F238E27FC236}">
                <a16:creationId xmlns:a16="http://schemas.microsoft.com/office/drawing/2014/main" id="{841898A1-C6CF-4883-A57D-D641DFCDC61F}"/>
              </a:ext>
            </a:extLst>
          </p:cNvPr>
          <p:cNvSpPr/>
          <p:nvPr userDrawn="1"/>
        </p:nvSpPr>
        <p:spPr>
          <a:xfrm>
            <a:off x="0" y="881"/>
            <a:ext cx="12192000" cy="551570"/>
          </a:xfrm>
          <a:custGeom>
            <a:avLst/>
            <a:gdLst>
              <a:gd name="connsiteX0" fmla="*/ 0 w 1038225"/>
              <a:gd name="connsiteY0" fmla="*/ 0 h 76200"/>
              <a:gd name="connsiteX1" fmla="*/ 1042988 w 1038225"/>
              <a:gd name="connsiteY1" fmla="*/ 0 h 76200"/>
              <a:gd name="connsiteX2" fmla="*/ 1042988 w 1038225"/>
              <a:gd name="connsiteY2" fmla="*/ 82868 h 76200"/>
              <a:gd name="connsiteX3" fmla="*/ 0 w 1038225"/>
              <a:gd name="connsiteY3" fmla="*/ 82868 h 76200"/>
            </a:gdLst>
            <a:ahLst/>
            <a:cxnLst>
              <a:cxn ang="0">
                <a:pos x="connsiteX0" y="connsiteY0"/>
              </a:cxn>
              <a:cxn ang="0">
                <a:pos x="connsiteX1" y="connsiteY1"/>
              </a:cxn>
              <a:cxn ang="0">
                <a:pos x="connsiteX2" y="connsiteY2"/>
              </a:cxn>
              <a:cxn ang="0">
                <a:pos x="connsiteX3" y="connsiteY3"/>
              </a:cxn>
            </a:cxnLst>
            <a:rect l="l" t="t" r="r" b="b"/>
            <a:pathLst>
              <a:path w="1038225" h="76200">
                <a:moveTo>
                  <a:pt x="0" y="0"/>
                </a:moveTo>
                <a:lnTo>
                  <a:pt x="1042988" y="0"/>
                </a:lnTo>
                <a:lnTo>
                  <a:pt x="1042988" y="82868"/>
                </a:lnTo>
                <a:lnTo>
                  <a:pt x="0" y="82868"/>
                </a:lnTo>
                <a:close/>
              </a:path>
            </a:pathLst>
          </a:custGeom>
          <a:solidFill>
            <a:srgbClr val="002E5B"/>
          </a:solidFill>
          <a:ln w="9525" cap="flat">
            <a:noFill/>
            <a:prstDash val="solid"/>
            <a:miter/>
          </a:ln>
        </p:spPr>
        <p:txBody>
          <a:bodyPr rtlCol="0" anchor="ctr"/>
          <a:lstStyle/>
          <a:p>
            <a:pPr rtl="0"/>
            <a:endParaRPr lang="en-ID" sz="1350"/>
          </a:p>
        </p:txBody>
      </p:sp>
      <p:sp>
        <p:nvSpPr>
          <p:cNvPr id="39" name="TextBox 38">
            <a:extLst>
              <a:ext uri="{FF2B5EF4-FFF2-40B4-BE49-F238E27FC236}">
                <a16:creationId xmlns:a16="http://schemas.microsoft.com/office/drawing/2014/main" id="{EA9B7345-9D96-4AB2-95D0-CE0C1447ACD5}"/>
              </a:ext>
            </a:extLst>
          </p:cNvPr>
          <p:cNvSpPr txBox="1"/>
          <p:nvPr userDrawn="1"/>
        </p:nvSpPr>
        <p:spPr>
          <a:xfrm>
            <a:off x="11676856" y="6452239"/>
            <a:ext cx="385042" cy="300082"/>
          </a:xfrm>
          <a:prstGeom prst="rect">
            <a:avLst/>
          </a:prstGeom>
          <a:noFill/>
          <a:ln>
            <a:noFill/>
          </a:ln>
        </p:spPr>
        <p:txBody>
          <a:bodyPr wrap="none" rtlCol="0">
            <a:spAutoFit/>
          </a:bodyPr>
          <a:lstStyle/>
          <a:p>
            <a:pPr algn="ctr"/>
            <a:fld id="{260E2A6B-A809-4840-BF14-8648BC0BDF87}" type="slidenum">
              <a:rPr lang="id-ID" sz="1350" b="1" smtClean="0">
                <a:solidFill>
                  <a:schemeClr val="bg1"/>
                </a:solidFill>
                <a:latin typeface="Lato" panose="020F0502020204030203" pitchFamily="34" charset="0"/>
              </a:rPr>
              <a:pPr algn="ctr"/>
              <a:t>‹#›</a:t>
            </a:fld>
            <a:endParaRPr lang="id-ID" sz="1350" dirty="0">
              <a:solidFill>
                <a:schemeClr val="bg1"/>
              </a:solidFill>
              <a:latin typeface="Lato" panose="020F0502020204030203" pitchFamily="34" charset="0"/>
            </a:endParaRPr>
          </a:p>
        </p:txBody>
      </p:sp>
      <p:sp>
        <p:nvSpPr>
          <p:cNvPr id="29" name="Freeform: Shape 28">
            <a:extLst>
              <a:ext uri="{FF2B5EF4-FFF2-40B4-BE49-F238E27FC236}">
                <a16:creationId xmlns:a16="http://schemas.microsoft.com/office/drawing/2014/main" id="{3DA1BEA3-D405-41F8-ACD2-4EB34ADB0707}"/>
              </a:ext>
            </a:extLst>
          </p:cNvPr>
          <p:cNvSpPr/>
          <p:nvPr userDrawn="1"/>
        </p:nvSpPr>
        <p:spPr>
          <a:xfrm>
            <a:off x="4061897" y="339853"/>
            <a:ext cx="903804" cy="926972"/>
          </a:xfrm>
          <a:custGeom>
            <a:avLst/>
            <a:gdLst>
              <a:gd name="connsiteX0" fmla="*/ 0 w 304800"/>
              <a:gd name="connsiteY0" fmla="*/ 0 h 400050"/>
              <a:gd name="connsiteX1" fmla="*/ 313373 w 304800"/>
              <a:gd name="connsiteY1" fmla="*/ 0 h 400050"/>
              <a:gd name="connsiteX2" fmla="*/ 313373 w 304800"/>
              <a:gd name="connsiteY2" fmla="*/ 402908 h 400050"/>
              <a:gd name="connsiteX3" fmla="*/ 0 w 304800"/>
              <a:gd name="connsiteY3" fmla="*/ 402908 h 400050"/>
            </a:gdLst>
            <a:ahLst/>
            <a:cxnLst>
              <a:cxn ang="0">
                <a:pos x="connsiteX0" y="connsiteY0"/>
              </a:cxn>
              <a:cxn ang="0">
                <a:pos x="connsiteX1" y="connsiteY1"/>
              </a:cxn>
              <a:cxn ang="0">
                <a:pos x="connsiteX2" y="connsiteY2"/>
              </a:cxn>
              <a:cxn ang="0">
                <a:pos x="connsiteX3" y="connsiteY3"/>
              </a:cxn>
            </a:cxnLst>
            <a:rect l="l" t="t" r="r" b="b"/>
            <a:pathLst>
              <a:path w="304800" h="400050">
                <a:moveTo>
                  <a:pt x="0" y="0"/>
                </a:moveTo>
                <a:lnTo>
                  <a:pt x="313373" y="0"/>
                </a:lnTo>
                <a:lnTo>
                  <a:pt x="313373" y="402908"/>
                </a:lnTo>
                <a:lnTo>
                  <a:pt x="0" y="402908"/>
                </a:lnTo>
                <a:close/>
              </a:path>
            </a:pathLst>
          </a:custGeom>
          <a:solidFill>
            <a:schemeClr val="accent2">
              <a:lumMod val="75000"/>
            </a:schemeClr>
          </a:solidFill>
          <a:ln w="9525" cap="flat">
            <a:noFill/>
            <a:prstDash val="solid"/>
            <a:miter/>
          </a:ln>
        </p:spPr>
        <p:txBody>
          <a:bodyPr rtlCol="0" anchor="ctr"/>
          <a:lstStyle/>
          <a:p>
            <a:endParaRPr lang="en-ID" sz="1350"/>
          </a:p>
        </p:txBody>
      </p:sp>
      <p:sp>
        <p:nvSpPr>
          <p:cNvPr id="30" name="Freeform: Shape 29">
            <a:extLst>
              <a:ext uri="{FF2B5EF4-FFF2-40B4-BE49-F238E27FC236}">
                <a16:creationId xmlns:a16="http://schemas.microsoft.com/office/drawing/2014/main" id="{55611352-94DB-4598-AD1D-0C124E4186B0}"/>
              </a:ext>
            </a:extLst>
          </p:cNvPr>
          <p:cNvSpPr/>
          <p:nvPr userDrawn="1"/>
        </p:nvSpPr>
        <p:spPr>
          <a:xfrm>
            <a:off x="0" y="163289"/>
            <a:ext cx="4779291" cy="926971"/>
          </a:xfrm>
          <a:custGeom>
            <a:avLst/>
            <a:gdLst>
              <a:gd name="connsiteX0" fmla="*/ 0 w 971550"/>
              <a:gd name="connsiteY0" fmla="*/ 0 h 400050"/>
              <a:gd name="connsiteX1" fmla="*/ 977265 w 971550"/>
              <a:gd name="connsiteY1" fmla="*/ 0 h 400050"/>
              <a:gd name="connsiteX2" fmla="*/ 977265 w 971550"/>
              <a:gd name="connsiteY2" fmla="*/ 402908 h 400050"/>
              <a:gd name="connsiteX3" fmla="*/ 0 w 971550"/>
              <a:gd name="connsiteY3" fmla="*/ 402908 h 400050"/>
            </a:gdLst>
            <a:ahLst/>
            <a:cxnLst>
              <a:cxn ang="0">
                <a:pos x="connsiteX0" y="connsiteY0"/>
              </a:cxn>
              <a:cxn ang="0">
                <a:pos x="connsiteX1" y="connsiteY1"/>
              </a:cxn>
              <a:cxn ang="0">
                <a:pos x="connsiteX2" y="connsiteY2"/>
              </a:cxn>
              <a:cxn ang="0">
                <a:pos x="connsiteX3" y="connsiteY3"/>
              </a:cxn>
            </a:cxnLst>
            <a:rect l="l" t="t" r="r" b="b"/>
            <a:pathLst>
              <a:path w="971550" h="400050">
                <a:moveTo>
                  <a:pt x="0" y="0"/>
                </a:moveTo>
                <a:lnTo>
                  <a:pt x="977265" y="0"/>
                </a:lnTo>
                <a:lnTo>
                  <a:pt x="977265" y="402908"/>
                </a:lnTo>
                <a:lnTo>
                  <a:pt x="0" y="402908"/>
                </a:lnTo>
                <a:close/>
              </a:path>
            </a:pathLst>
          </a:custGeom>
          <a:solidFill>
            <a:srgbClr val="EF7622"/>
          </a:solidFill>
          <a:ln w="9525" cap="flat">
            <a:noFill/>
            <a:prstDash val="solid"/>
            <a:miter/>
          </a:ln>
        </p:spPr>
        <p:txBody>
          <a:bodyPr rtlCol="0" anchor="ctr"/>
          <a:lstStyle/>
          <a:p>
            <a:endParaRPr lang="en-ID" sz="1350" dirty="0"/>
          </a:p>
        </p:txBody>
      </p:sp>
      <p:sp>
        <p:nvSpPr>
          <p:cNvPr id="32" name="Freeform: Shape 31">
            <a:extLst>
              <a:ext uri="{FF2B5EF4-FFF2-40B4-BE49-F238E27FC236}">
                <a16:creationId xmlns:a16="http://schemas.microsoft.com/office/drawing/2014/main" id="{E3772CF1-AF48-44C2-B4F1-EBF51748DFE0}"/>
              </a:ext>
            </a:extLst>
          </p:cNvPr>
          <p:cNvSpPr/>
          <p:nvPr userDrawn="1"/>
        </p:nvSpPr>
        <p:spPr>
          <a:xfrm>
            <a:off x="4061896" y="1099089"/>
            <a:ext cx="734341" cy="154495"/>
          </a:xfrm>
          <a:custGeom>
            <a:avLst/>
            <a:gdLst>
              <a:gd name="connsiteX0" fmla="*/ 247650 w 247650"/>
              <a:gd name="connsiteY0" fmla="*/ 0 h 66675"/>
              <a:gd name="connsiteX1" fmla="*/ 0 w 247650"/>
              <a:gd name="connsiteY1" fmla="*/ 75248 h 66675"/>
              <a:gd name="connsiteX2" fmla="*/ 0 w 247650"/>
              <a:gd name="connsiteY2" fmla="*/ 0 h 66675"/>
            </a:gdLst>
            <a:ahLst/>
            <a:cxnLst>
              <a:cxn ang="0">
                <a:pos x="connsiteX0" y="connsiteY0"/>
              </a:cxn>
              <a:cxn ang="0">
                <a:pos x="connsiteX1" y="connsiteY1"/>
              </a:cxn>
              <a:cxn ang="0">
                <a:pos x="connsiteX2" y="connsiteY2"/>
              </a:cxn>
            </a:cxnLst>
            <a:rect l="l" t="t" r="r" b="b"/>
            <a:pathLst>
              <a:path w="247650" h="66675">
                <a:moveTo>
                  <a:pt x="247650" y="0"/>
                </a:moveTo>
                <a:lnTo>
                  <a:pt x="0" y="75248"/>
                </a:lnTo>
                <a:lnTo>
                  <a:pt x="0" y="0"/>
                </a:lnTo>
                <a:close/>
              </a:path>
            </a:pathLst>
          </a:custGeom>
          <a:solidFill>
            <a:schemeClr val="accent2">
              <a:lumMod val="50000"/>
            </a:schemeClr>
          </a:solidFill>
          <a:ln w="9525" cap="flat">
            <a:noFill/>
            <a:prstDash val="solid"/>
            <a:miter/>
          </a:ln>
        </p:spPr>
        <p:txBody>
          <a:bodyPr rtlCol="0" anchor="ctr"/>
          <a:lstStyle/>
          <a:p>
            <a:endParaRPr lang="en-ID" sz="1350"/>
          </a:p>
        </p:txBody>
      </p:sp>
      <p:sp>
        <p:nvSpPr>
          <p:cNvPr id="34" name="Title 1">
            <a:extLst>
              <a:ext uri="{FF2B5EF4-FFF2-40B4-BE49-F238E27FC236}">
                <a16:creationId xmlns:a16="http://schemas.microsoft.com/office/drawing/2014/main" id="{6554EE0C-C9B9-482D-9B7C-78BC591BD152}"/>
              </a:ext>
            </a:extLst>
          </p:cNvPr>
          <p:cNvSpPr>
            <a:spLocks noGrp="1"/>
          </p:cNvSpPr>
          <p:nvPr userDrawn="1">
            <p:ph type="title" hasCustomPrompt="1"/>
          </p:nvPr>
        </p:nvSpPr>
        <p:spPr>
          <a:xfrm>
            <a:off x="238126" y="277602"/>
            <a:ext cx="4328577" cy="677754"/>
          </a:xfrm>
        </p:spPr>
        <p:txBody>
          <a:bodyPr>
            <a:normAutofit/>
          </a:bodyPr>
          <a:lstStyle>
            <a:lvl1pPr algn="l">
              <a:defRPr sz="2100" b="1" i="0">
                <a:solidFill>
                  <a:schemeClr val="bg1"/>
                </a:solidFill>
                <a:latin typeface="+mj-lt"/>
              </a:defRPr>
            </a:lvl1pPr>
          </a:lstStyle>
          <a:p>
            <a:r>
              <a:rPr lang="en-US" dirty="0"/>
              <a:t>CONTENT HERE</a:t>
            </a:r>
            <a:endParaRPr lang="en-ID" dirty="0"/>
          </a:p>
        </p:txBody>
      </p:sp>
    </p:spTree>
    <p:extLst>
      <p:ext uri="{BB962C8B-B14F-4D97-AF65-F5344CB8AC3E}">
        <p14:creationId xmlns:p14="http://schemas.microsoft.com/office/powerpoint/2010/main" val="166463013"/>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6FA157-BD31-4750-BAD1-8D388154E0B7}"/>
              </a:ext>
            </a:extLst>
          </p:cNvPr>
          <p:cNvSpPr>
            <a:spLocks noGrp="1"/>
          </p:cNvSpPr>
          <p:nvPr>
            <p:ph type="dt" sz="half" idx="10"/>
          </p:nvPr>
        </p:nvSpPr>
        <p:spPr/>
        <p:txBody>
          <a:bodyPr/>
          <a:lstStyle/>
          <a:p>
            <a:fld id="{BBBBAAAF-A990-4625-96CB-55994D5A0635}" type="datetimeFigureOut">
              <a:rPr lang="en-ID" smtClean="0"/>
              <a:t>15/11/2021</a:t>
            </a:fld>
            <a:endParaRPr lang="en-ID"/>
          </a:p>
        </p:txBody>
      </p:sp>
      <p:sp>
        <p:nvSpPr>
          <p:cNvPr id="10" name="Freeform: Shape 9">
            <a:extLst>
              <a:ext uri="{FF2B5EF4-FFF2-40B4-BE49-F238E27FC236}">
                <a16:creationId xmlns:a16="http://schemas.microsoft.com/office/drawing/2014/main" id="{841898A1-C6CF-4883-A57D-D641DFCDC61F}"/>
              </a:ext>
            </a:extLst>
          </p:cNvPr>
          <p:cNvSpPr/>
          <p:nvPr userDrawn="1"/>
        </p:nvSpPr>
        <p:spPr>
          <a:xfrm>
            <a:off x="0" y="880"/>
            <a:ext cx="12192000" cy="862362"/>
          </a:xfrm>
          <a:custGeom>
            <a:avLst/>
            <a:gdLst>
              <a:gd name="connsiteX0" fmla="*/ 0 w 1038225"/>
              <a:gd name="connsiteY0" fmla="*/ 0 h 76200"/>
              <a:gd name="connsiteX1" fmla="*/ 1042988 w 1038225"/>
              <a:gd name="connsiteY1" fmla="*/ 0 h 76200"/>
              <a:gd name="connsiteX2" fmla="*/ 1042988 w 1038225"/>
              <a:gd name="connsiteY2" fmla="*/ 82868 h 76200"/>
              <a:gd name="connsiteX3" fmla="*/ 0 w 1038225"/>
              <a:gd name="connsiteY3" fmla="*/ 82868 h 76200"/>
            </a:gdLst>
            <a:ahLst/>
            <a:cxnLst>
              <a:cxn ang="0">
                <a:pos x="connsiteX0" y="connsiteY0"/>
              </a:cxn>
              <a:cxn ang="0">
                <a:pos x="connsiteX1" y="connsiteY1"/>
              </a:cxn>
              <a:cxn ang="0">
                <a:pos x="connsiteX2" y="connsiteY2"/>
              </a:cxn>
              <a:cxn ang="0">
                <a:pos x="connsiteX3" y="connsiteY3"/>
              </a:cxn>
            </a:cxnLst>
            <a:rect l="l" t="t" r="r" b="b"/>
            <a:pathLst>
              <a:path w="1038225" h="76200">
                <a:moveTo>
                  <a:pt x="0" y="0"/>
                </a:moveTo>
                <a:lnTo>
                  <a:pt x="1042988" y="0"/>
                </a:lnTo>
                <a:lnTo>
                  <a:pt x="1042988" y="82868"/>
                </a:lnTo>
                <a:lnTo>
                  <a:pt x="0" y="82868"/>
                </a:lnTo>
                <a:close/>
              </a:path>
            </a:pathLst>
          </a:custGeom>
          <a:solidFill>
            <a:srgbClr val="002E5B"/>
          </a:solidFill>
          <a:ln w="9525" cap="flat">
            <a:noFill/>
            <a:prstDash val="solid"/>
            <a:miter/>
          </a:ln>
        </p:spPr>
        <p:txBody>
          <a:bodyPr rtlCol="0" anchor="ctr"/>
          <a:lstStyle/>
          <a:p>
            <a:pPr rtl="0"/>
            <a:endParaRPr lang="en-ID" sz="1350"/>
          </a:p>
        </p:txBody>
      </p:sp>
      <p:grpSp>
        <p:nvGrpSpPr>
          <p:cNvPr id="9" name="Group 8">
            <a:extLst>
              <a:ext uri="{FF2B5EF4-FFF2-40B4-BE49-F238E27FC236}">
                <a16:creationId xmlns:a16="http://schemas.microsoft.com/office/drawing/2014/main" id="{00B47498-99D5-4017-B477-03AB54F97103}"/>
              </a:ext>
            </a:extLst>
          </p:cNvPr>
          <p:cNvGrpSpPr/>
          <p:nvPr userDrawn="1"/>
        </p:nvGrpSpPr>
        <p:grpSpPr>
          <a:xfrm flipH="1">
            <a:off x="7226301" y="249012"/>
            <a:ext cx="4965700" cy="1412194"/>
            <a:chOff x="2106538" y="2230873"/>
            <a:chExt cx="10030890" cy="2852683"/>
          </a:xfrm>
        </p:grpSpPr>
        <p:sp>
          <p:nvSpPr>
            <p:cNvPr id="6" name="Freeform: Shape 5">
              <a:extLst>
                <a:ext uri="{FF2B5EF4-FFF2-40B4-BE49-F238E27FC236}">
                  <a16:creationId xmlns:a16="http://schemas.microsoft.com/office/drawing/2014/main" id="{ADEC28A3-23AD-4C80-BF4A-7A4D28984A31}"/>
                </a:ext>
              </a:extLst>
            </p:cNvPr>
            <p:cNvSpPr/>
            <p:nvPr userDrawn="1"/>
          </p:nvSpPr>
          <p:spPr>
            <a:xfrm>
              <a:off x="10311712" y="2687303"/>
              <a:ext cx="1825716" cy="2396253"/>
            </a:xfrm>
            <a:custGeom>
              <a:avLst/>
              <a:gdLst>
                <a:gd name="connsiteX0" fmla="*/ 0 w 304800"/>
                <a:gd name="connsiteY0" fmla="*/ 0 h 400050"/>
                <a:gd name="connsiteX1" fmla="*/ 313373 w 304800"/>
                <a:gd name="connsiteY1" fmla="*/ 0 h 400050"/>
                <a:gd name="connsiteX2" fmla="*/ 313373 w 304800"/>
                <a:gd name="connsiteY2" fmla="*/ 402908 h 400050"/>
                <a:gd name="connsiteX3" fmla="*/ 0 w 304800"/>
                <a:gd name="connsiteY3" fmla="*/ 402908 h 400050"/>
              </a:gdLst>
              <a:ahLst/>
              <a:cxnLst>
                <a:cxn ang="0">
                  <a:pos x="connsiteX0" y="connsiteY0"/>
                </a:cxn>
                <a:cxn ang="0">
                  <a:pos x="connsiteX1" y="connsiteY1"/>
                </a:cxn>
                <a:cxn ang="0">
                  <a:pos x="connsiteX2" y="connsiteY2"/>
                </a:cxn>
                <a:cxn ang="0">
                  <a:pos x="connsiteX3" y="connsiteY3"/>
                </a:cxn>
              </a:cxnLst>
              <a:rect l="l" t="t" r="r" b="b"/>
              <a:pathLst>
                <a:path w="304800" h="400050">
                  <a:moveTo>
                    <a:pt x="0" y="0"/>
                  </a:moveTo>
                  <a:lnTo>
                    <a:pt x="313373" y="0"/>
                  </a:lnTo>
                  <a:lnTo>
                    <a:pt x="313373" y="402908"/>
                  </a:lnTo>
                  <a:lnTo>
                    <a:pt x="0" y="402908"/>
                  </a:lnTo>
                  <a:close/>
                </a:path>
              </a:pathLst>
            </a:custGeom>
            <a:solidFill>
              <a:schemeClr val="accent2">
                <a:lumMod val="75000"/>
              </a:schemeClr>
            </a:solidFill>
            <a:ln w="9525" cap="flat">
              <a:noFill/>
              <a:prstDash val="solid"/>
              <a:miter/>
            </a:ln>
          </p:spPr>
          <p:txBody>
            <a:bodyPr rtlCol="0" anchor="ctr"/>
            <a:lstStyle/>
            <a:p>
              <a:endParaRPr lang="en-ID" sz="1350"/>
            </a:p>
          </p:txBody>
        </p:sp>
        <p:sp>
          <p:nvSpPr>
            <p:cNvPr id="7" name="Freeform: Shape 6">
              <a:extLst>
                <a:ext uri="{FF2B5EF4-FFF2-40B4-BE49-F238E27FC236}">
                  <a16:creationId xmlns:a16="http://schemas.microsoft.com/office/drawing/2014/main" id="{05F345EF-D080-43F0-B180-7E39C41B209F}"/>
                </a:ext>
              </a:extLst>
            </p:cNvPr>
            <p:cNvSpPr/>
            <p:nvPr userDrawn="1"/>
          </p:nvSpPr>
          <p:spPr>
            <a:xfrm>
              <a:off x="2106538" y="2230873"/>
              <a:ext cx="9654335" cy="2396252"/>
            </a:xfrm>
            <a:custGeom>
              <a:avLst/>
              <a:gdLst>
                <a:gd name="connsiteX0" fmla="*/ 0 w 971550"/>
                <a:gd name="connsiteY0" fmla="*/ 0 h 400050"/>
                <a:gd name="connsiteX1" fmla="*/ 977265 w 971550"/>
                <a:gd name="connsiteY1" fmla="*/ 0 h 400050"/>
                <a:gd name="connsiteX2" fmla="*/ 977265 w 971550"/>
                <a:gd name="connsiteY2" fmla="*/ 402908 h 400050"/>
                <a:gd name="connsiteX3" fmla="*/ 0 w 971550"/>
                <a:gd name="connsiteY3" fmla="*/ 402908 h 400050"/>
              </a:gdLst>
              <a:ahLst/>
              <a:cxnLst>
                <a:cxn ang="0">
                  <a:pos x="connsiteX0" y="connsiteY0"/>
                </a:cxn>
                <a:cxn ang="0">
                  <a:pos x="connsiteX1" y="connsiteY1"/>
                </a:cxn>
                <a:cxn ang="0">
                  <a:pos x="connsiteX2" y="connsiteY2"/>
                </a:cxn>
                <a:cxn ang="0">
                  <a:pos x="connsiteX3" y="connsiteY3"/>
                </a:cxn>
              </a:cxnLst>
              <a:rect l="l" t="t" r="r" b="b"/>
              <a:pathLst>
                <a:path w="971550" h="400050">
                  <a:moveTo>
                    <a:pt x="0" y="0"/>
                  </a:moveTo>
                  <a:lnTo>
                    <a:pt x="977265" y="0"/>
                  </a:lnTo>
                  <a:lnTo>
                    <a:pt x="977265" y="402908"/>
                  </a:lnTo>
                  <a:lnTo>
                    <a:pt x="0" y="402908"/>
                  </a:lnTo>
                  <a:close/>
                </a:path>
              </a:pathLst>
            </a:custGeom>
            <a:solidFill>
              <a:srgbClr val="EF7622"/>
            </a:solidFill>
            <a:ln w="9525" cap="flat">
              <a:noFill/>
              <a:prstDash val="solid"/>
              <a:miter/>
            </a:ln>
          </p:spPr>
          <p:txBody>
            <a:bodyPr rtlCol="0" anchor="ctr"/>
            <a:lstStyle/>
            <a:p>
              <a:endParaRPr lang="en-ID" sz="1350" dirty="0"/>
            </a:p>
          </p:txBody>
        </p:sp>
        <p:sp>
          <p:nvSpPr>
            <p:cNvPr id="8" name="Freeform: Shape 7">
              <a:extLst>
                <a:ext uri="{FF2B5EF4-FFF2-40B4-BE49-F238E27FC236}">
                  <a16:creationId xmlns:a16="http://schemas.microsoft.com/office/drawing/2014/main" id="{23208CC5-9F2B-446E-8AE1-E0DE681345D7}"/>
                </a:ext>
              </a:extLst>
            </p:cNvPr>
            <p:cNvSpPr/>
            <p:nvPr userDrawn="1"/>
          </p:nvSpPr>
          <p:spPr>
            <a:xfrm>
              <a:off x="10311712" y="4649948"/>
              <a:ext cx="1483394" cy="399375"/>
            </a:xfrm>
            <a:custGeom>
              <a:avLst/>
              <a:gdLst>
                <a:gd name="connsiteX0" fmla="*/ 247650 w 247650"/>
                <a:gd name="connsiteY0" fmla="*/ 0 h 66675"/>
                <a:gd name="connsiteX1" fmla="*/ 0 w 247650"/>
                <a:gd name="connsiteY1" fmla="*/ 75248 h 66675"/>
                <a:gd name="connsiteX2" fmla="*/ 0 w 247650"/>
                <a:gd name="connsiteY2" fmla="*/ 0 h 66675"/>
              </a:gdLst>
              <a:ahLst/>
              <a:cxnLst>
                <a:cxn ang="0">
                  <a:pos x="connsiteX0" y="connsiteY0"/>
                </a:cxn>
                <a:cxn ang="0">
                  <a:pos x="connsiteX1" y="connsiteY1"/>
                </a:cxn>
                <a:cxn ang="0">
                  <a:pos x="connsiteX2" y="connsiteY2"/>
                </a:cxn>
              </a:cxnLst>
              <a:rect l="l" t="t" r="r" b="b"/>
              <a:pathLst>
                <a:path w="247650" h="66675">
                  <a:moveTo>
                    <a:pt x="247650" y="0"/>
                  </a:moveTo>
                  <a:lnTo>
                    <a:pt x="0" y="75248"/>
                  </a:lnTo>
                  <a:lnTo>
                    <a:pt x="0" y="0"/>
                  </a:lnTo>
                  <a:close/>
                </a:path>
              </a:pathLst>
            </a:custGeom>
            <a:solidFill>
              <a:srgbClr val="1B2541"/>
            </a:solidFill>
            <a:ln w="9525" cap="flat">
              <a:noFill/>
              <a:prstDash val="solid"/>
              <a:miter/>
            </a:ln>
          </p:spPr>
          <p:txBody>
            <a:bodyPr rtlCol="0" anchor="ctr"/>
            <a:lstStyle/>
            <a:p>
              <a:endParaRPr lang="en-ID" sz="1350"/>
            </a:p>
          </p:txBody>
        </p:sp>
      </p:grpSp>
      <p:sp>
        <p:nvSpPr>
          <p:cNvPr id="2" name="Title 1">
            <a:extLst>
              <a:ext uri="{FF2B5EF4-FFF2-40B4-BE49-F238E27FC236}">
                <a16:creationId xmlns:a16="http://schemas.microsoft.com/office/drawing/2014/main" id="{37D80B60-5A7E-4508-B5ED-B320AA238927}"/>
              </a:ext>
            </a:extLst>
          </p:cNvPr>
          <p:cNvSpPr>
            <a:spLocks noGrp="1"/>
          </p:cNvSpPr>
          <p:nvPr>
            <p:ph type="title" hasCustomPrompt="1"/>
          </p:nvPr>
        </p:nvSpPr>
        <p:spPr>
          <a:xfrm>
            <a:off x="7678203" y="410952"/>
            <a:ext cx="4114800" cy="862362"/>
          </a:xfrm>
        </p:spPr>
        <p:txBody>
          <a:bodyPr>
            <a:normAutofit/>
          </a:bodyPr>
          <a:lstStyle>
            <a:lvl1pPr algn="r">
              <a:defRPr sz="2100" b="1" i="0">
                <a:solidFill>
                  <a:schemeClr val="bg1"/>
                </a:solidFill>
                <a:latin typeface="+mj-lt"/>
              </a:defRPr>
            </a:lvl1pPr>
          </a:lstStyle>
          <a:p>
            <a:r>
              <a:rPr lang="en-US" dirty="0"/>
              <a:t>CONTENT HERE</a:t>
            </a:r>
            <a:endParaRPr lang="en-ID" dirty="0"/>
          </a:p>
        </p:txBody>
      </p:sp>
      <p:cxnSp>
        <p:nvCxnSpPr>
          <p:cNvPr id="12" name="Straight Connector 11">
            <a:extLst>
              <a:ext uri="{FF2B5EF4-FFF2-40B4-BE49-F238E27FC236}">
                <a16:creationId xmlns:a16="http://schemas.microsoft.com/office/drawing/2014/main" id="{1A30C5C1-8CE0-49A2-930B-E986E68DC05E}"/>
              </a:ext>
            </a:extLst>
          </p:cNvPr>
          <p:cNvCxnSpPr>
            <a:cxnSpLocks/>
          </p:cNvCxnSpPr>
          <p:nvPr userDrawn="1"/>
        </p:nvCxnSpPr>
        <p:spPr>
          <a:xfrm>
            <a:off x="3004456" y="1446552"/>
            <a:ext cx="0" cy="490979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 Placeholder 10">
            <a:extLst>
              <a:ext uri="{FF2B5EF4-FFF2-40B4-BE49-F238E27FC236}">
                <a16:creationId xmlns:a16="http://schemas.microsoft.com/office/drawing/2014/main" id="{82C0BDFD-94D5-4E7C-B09C-718198DA4D7A}"/>
              </a:ext>
            </a:extLst>
          </p:cNvPr>
          <p:cNvSpPr>
            <a:spLocks noGrp="1"/>
          </p:cNvSpPr>
          <p:nvPr>
            <p:ph type="body" sz="quarter" idx="22" hasCustomPrompt="1"/>
          </p:nvPr>
        </p:nvSpPr>
        <p:spPr>
          <a:xfrm>
            <a:off x="526143" y="1747654"/>
            <a:ext cx="2277980" cy="644626"/>
          </a:xfrm>
        </p:spPr>
        <p:txBody>
          <a:bodyPr anchor="ctr">
            <a:noAutofit/>
          </a:bodyPr>
          <a:lstStyle>
            <a:lvl1pPr marL="0" indent="0" algn="ctr">
              <a:buNone/>
              <a:defRPr sz="3600" b="1" spc="225">
                <a:solidFill>
                  <a:schemeClr val="accent1"/>
                </a:solidFill>
                <a:latin typeface="FoundersGroteskMedium"/>
              </a:defRPr>
            </a:lvl1pPr>
          </a:lstStyle>
          <a:p>
            <a:pPr lvl="0"/>
            <a:r>
              <a:rPr lang="en-US" dirty="0"/>
              <a:t>XX</a:t>
            </a:r>
            <a:endParaRPr lang="en-ID" dirty="0"/>
          </a:p>
        </p:txBody>
      </p:sp>
      <p:sp>
        <p:nvSpPr>
          <p:cNvPr id="33" name="Text Placeholder 73">
            <a:extLst>
              <a:ext uri="{FF2B5EF4-FFF2-40B4-BE49-F238E27FC236}">
                <a16:creationId xmlns:a16="http://schemas.microsoft.com/office/drawing/2014/main" id="{3ACF7C2D-F611-48F2-9045-3DD5C5DE99F0}"/>
              </a:ext>
            </a:extLst>
          </p:cNvPr>
          <p:cNvSpPr>
            <a:spLocks noGrp="1"/>
          </p:cNvSpPr>
          <p:nvPr>
            <p:ph type="body" sz="quarter" idx="28"/>
          </p:nvPr>
        </p:nvSpPr>
        <p:spPr>
          <a:xfrm>
            <a:off x="3299847" y="1754832"/>
            <a:ext cx="7659847" cy="638332"/>
          </a:xfrm>
        </p:spPr>
        <p:txBody>
          <a:bodyPr anchor="ctr">
            <a:normAutofit/>
          </a:bodyPr>
          <a:lstStyle>
            <a:lvl1pPr marL="0" indent="0" algn="l">
              <a:lnSpc>
                <a:spcPct val="130000"/>
              </a:lnSpc>
              <a:buNone/>
              <a:defRPr sz="1350">
                <a:solidFill>
                  <a:schemeClr val="tx1"/>
                </a:solidFill>
              </a:defRPr>
            </a:lvl1pPr>
          </a:lstStyle>
          <a:p>
            <a:pPr lvl="0"/>
            <a:endParaRPr lang="en-ID" dirty="0"/>
          </a:p>
        </p:txBody>
      </p:sp>
      <p:sp>
        <p:nvSpPr>
          <p:cNvPr id="40" name="Text Placeholder 10">
            <a:extLst>
              <a:ext uri="{FF2B5EF4-FFF2-40B4-BE49-F238E27FC236}">
                <a16:creationId xmlns:a16="http://schemas.microsoft.com/office/drawing/2014/main" id="{454674D6-DF9A-4930-91FF-32263D46FF62}"/>
              </a:ext>
            </a:extLst>
          </p:cNvPr>
          <p:cNvSpPr>
            <a:spLocks noGrp="1"/>
          </p:cNvSpPr>
          <p:nvPr>
            <p:ph type="body" sz="quarter" idx="29" hasCustomPrompt="1"/>
          </p:nvPr>
        </p:nvSpPr>
        <p:spPr>
          <a:xfrm>
            <a:off x="526143" y="2499696"/>
            <a:ext cx="2277980" cy="644626"/>
          </a:xfrm>
        </p:spPr>
        <p:txBody>
          <a:bodyPr anchor="ctr">
            <a:noAutofit/>
          </a:bodyPr>
          <a:lstStyle>
            <a:lvl1pPr marL="0" indent="0" algn="ctr">
              <a:buNone/>
              <a:defRPr sz="3600" b="1" spc="225">
                <a:solidFill>
                  <a:schemeClr val="accent1"/>
                </a:solidFill>
                <a:latin typeface="FoundersGroteskMedium"/>
              </a:defRPr>
            </a:lvl1pPr>
          </a:lstStyle>
          <a:p>
            <a:pPr lvl="0"/>
            <a:r>
              <a:rPr lang="en-US" dirty="0"/>
              <a:t>XX</a:t>
            </a:r>
            <a:endParaRPr lang="en-ID" dirty="0"/>
          </a:p>
        </p:txBody>
      </p:sp>
      <p:sp>
        <p:nvSpPr>
          <p:cNvPr id="41" name="Text Placeholder 73">
            <a:extLst>
              <a:ext uri="{FF2B5EF4-FFF2-40B4-BE49-F238E27FC236}">
                <a16:creationId xmlns:a16="http://schemas.microsoft.com/office/drawing/2014/main" id="{EC2B5CE5-6FB3-489A-8AF0-F36AE97E8079}"/>
              </a:ext>
            </a:extLst>
          </p:cNvPr>
          <p:cNvSpPr>
            <a:spLocks noGrp="1"/>
          </p:cNvSpPr>
          <p:nvPr>
            <p:ph type="body" sz="quarter" idx="30"/>
          </p:nvPr>
        </p:nvSpPr>
        <p:spPr>
          <a:xfrm>
            <a:off x="3299847" y="2506874"/>
            <a:ext cx="7659847" cy="638332"/>
          </a:xfrm>
        </p:spPr>
        <p:txBody>
          <a:bodyPr anchor="ctr">
            <a:normAutofit/>
          </a:bodyPr>
          <a:lstStyle>
            <a:lvl1pPr marL="0" indent="0" algn="l">
              <a:lnSpc>
                <a:spcPct val="130000"/>
              </a:lnSpc>
              <a:buNone/>
              <a:defRPr sz="1350">
                <a:solidFill>
                  <a:schemeClr val="tx1"/>
                </a:solidFill>
              </a:defRPr>
            </a:lvl1pPr>
          </a:lstStyle>
          <a:p>
            <a:pPr lvl="0"/>
            <a:endParaRPr lang="en-ID" dirty="0"/>
          </a:p>
        </p:txBody>
      </p:sp>
      <p:sp>
        <p:nvSpPr>
          <p:cNvPr id="44" name="Text Placeholder 10">
            <a:extLst>
              <a:ext uri="{FF2B5EF4-FFF2-40B4-BE49-F238E27FC236}">
                <a16:creationId xmlns:a16="http://schemas.microsoft.com/office/drawing/2014/main" id="{5CF4DBAA-C840-4B5D-A899-0660B6F0F8B1}"/>
              </a:ext>
            </a:extLst>
          </p:cNvPr>
          <p:cNvSpPr>
            <a:spLocks noGrp="1"/>
          </p:cNvSpPr>
          <p:nvPr>
            <p:ph type="body" sz="quarter" idx="31" hasCustomPrompt="1"/>
          </p:nvPr>
        </p:nvSpPr>
        <p:spPr>
          <a:xfrm>
            <a:off x="526143" y="3284896"/>
            <a:ext cx="2277980" cy="644626"/>
          </a:xfrm>
        </p:spPr>
        <p:txBody>
          <a:bodyPr anchor="ctr">
            <a:noAutofit/>
          </a:bodyPr>
          <a:lstStyle>
            <a:lvl1pPr marL="0" indent="0" algn="ctr">
              <a:buNone/>
              <a:defRPr sz="3600" b="1" spc="225">
                <a:solidFill>
                  <a:schemeClr val="accent1"/>
                </a:solidFill>
                <a:latin typeface="FoundersGroteskMedium"/>
              </a:defRPr>
            </a:lvl1pPr>
          </a:lstStyle>
          <a:p>
            <a:pPr lvl="0"/>
            <a:r>
              <a:rPr lang="en-US" dirty="0"/>
              <a:t>XX</a:t>
            </a:r>
            <a:endParaRPr lang="en-ID" dirty="0"/>
          </a:p>
        </p:txBody>
      </p:sp>
      <p:sp>
        <p:nvSpPr>
          <p:cNvPr id="45" name="Text Placeholder 73">
            <a:extLst>
              <a:ext uri="{FF2B5EF4-FFF2-40B4-BE49-F238E27FC236}">
                <a16:creationId xmlns:a16="http://schemas.microsoft.com/office/drawing/2014/main" id="{0400FD9A-AD54-4C76-998C-2336FBD90019}"/>
              </a:ext>
            </a:extLst>
          </p:cNvPr>
          <p:cNvSpPr>
            <a:spLocks noGrp="1"/>
          </p:cNvSpPr>
          <p:nvPr>
            <p:ph type="body" sz="quarter" idx="32"/>
          </p:nvPr>
        </p:nvSpPr>
        <p:spPr>
          <a:xfrm>
            <a:off x="3299847" y="3292074"/>
            <a:ext cx="7659847" cy="638332"/>
          </a:xfrm>
        </p:spPr>
        <p:txBody>
          <a:bodyPr anchor="ctr">
            <a:normAutofit/>
          </a:bodyPr>
          <a:lstStyle>
            <a:lvl1pPr marL="0" indent="0" algn="l">
              <a:lnSpc>
                <a:spcPct val="130000"/>
              </a:lnSpc>
              <a:buNone/>
              <a:defRPr sz="1350">
                <a:solidFill>
                  <a:schemeClr val="tx1"/>
                </a:solidFill>
              </a:defRPr>
            </a:lvl1pPr>
          </a:lstStyle>
          <a:p>
            <a:pPr lvl="0"/>
            <a:endParaRPr lang="en-ID" dirty="0"/>
          </a:p>
        </p:txBody>
      </p:sp>
      <p:sp>
        <p:nvSpPr>
          <p:cNvPr id="46" name="Text Placeholder 10">
            <a:extLst>
              <a:ext uri="{FF2B5EF4-FFF2-40B4-BE49-F238E27FC236}">
                <a16:creationId xmlns:a16="http://schemas.microsoft.com/office/drawing/2014/main" id="{A21C82D4-EAB3-4498-A16C-7C16AFDBE6FF}"/>
              </a:ext>
            </a:extLst>
          </p:cNvPr>
          <p:cNvSpPr>
            <a:spLocks noGrp="1"/>
          </p:cNvSpPr>
          <p:nvPr>
            <p:ph type="body" sz="quarter" idx="33" hasCustomPrompt="1"/>
          </p:nvPr>
        </p:nvSpPr>
        <p:spPr>
          <a:xfrm>
            <a:off x="526143" y="4070096"/>
            <a:ext cx="2277980" cy="644626"/>
          </a:xfrm>
        </p:spPr>
        <p:txBody>
          <a:bodyPr anchor="ctr">
            <a:noAutofit/>
          </a:bodyPr>
          <a:lstStyle>
            <a:lvl1pPr marL="0" indent="0" algn="ctr">
              <a:buNone/>
              <a:defRPr sz="3600" b="1" spc="225">
                <a:solidFill>
                  <a:schemeClr val="accent1"/>
                </a:solidFill>
                <a:latin typeface="FoundersGroteskMedium"/>
              </a:defRPr>
            </a:lvl1pPr>
          </a:lstStyle>
          <a:p>
            <a:pPr lvl="0"/>
            <a:r>
              <a:rPr lang="en-US" dirty="0"/>
              <a:t>XX</a:t>
            </a:r>
            <a:endParaRPr lang="en-ID" dirty="0"/>
          </a:p>
        </p:txBody>
      </p:sp>
      <p:sp>
        <p:nvSpPr>
          <p:cNvPr id="47" name="Text Placeholder 73">
            <a:extLst>
              <a:ext uri="{FF2B5EF4-FFF2-40B4-BE49-F238E27FC236}">
                <a16:creationId xmlns:a16="http://schemas.microsoft.com/office/drawing/2014/main" id="{B50A738B-36E4-4FA0-B28B-2043CEC87D4F}"/>
              </a:ext>
            </a:extLst>
          </p:cNvPr>
          <p:cNvSpPr>
            <a:spLocks noGrp="1"/>
          </p:cNvSpPr>
          <p:nvPr>
            <p:ph type="body" sz="quarter" idx="34"/>
          </p:nvPr>
        </p:nvSpPr>
        <p:spPr>
          <a:xfrm>
            <a:off x="3299847" y="4077274"/>
            <a:ext cx="7659847" cy="638332"/>
          </a:xfrm>
        </p:spPr>
        <p:txBody>
          <a:bodyPr anchor="ctr">
            <a:normAutofit/>
          </a:bodyPr>
          <a:lstStyle>
            <a:lvl1pPr marL="0" indent="0" algn="l">
              <a:lnSpc>
                <a:spcPct val="130000"/>
              </a:lnSpc>
              <a:buNone/>
              <a:defRPr sz="1350">
                <a:solidFill>
                  <a:schemeClr val="tx1"/>
                </a:solidFill>
              </a:defRPr>
            </a:lvl1pPr>
          </a:lstStyle>
          <a:p>
            <a:pPr lvl="0"/>
            <a:endParaRPr lang="en-ID" dirty="0"/>
          </a:p>
        </p:txBody>
      </p:sp>
      <p:sp>
        <p:nvSpPr>
          <p:cNvPr id="49" name="Text Placeholder 10">
            <a:extLst>
              <a:ext uri="{FF2B5EF4-FFF2-40B4-BE49-F238E27FC236}">
                <a16:creationId xmlns:a16="http://schemas.microsoft.com/office/drawing/2014/main" id="{D22CE604-8B3D-40B1-9D56-B0E941C4DD5C}"/>
              </a:ext>
            </a:extLst>
          </p:cNvPr>
          <p:cNvSpPr>
            <a:spLocks noGrp="1"/>
          </p:cNvSpPr>
          <p:nvPr>
            <p:ph type="body" sz="quarter" idx="35" hasCustomPrompt="1"/>
          </p:nvPr>
        </p:nvSpPr>
        <p:spPr>
          <a:xfrm>
            <a:off x="526143" y="4855296"/>
            <a:ext cx="2277980" cy="644626"/>
          </a:xfrm>
        </p:spPr>
        <p:txBody>
          <a:bodyPr anchor="ctr">
            <a:noAutofit/>
          </a:bodyPr>
          <a:lstStyle>
            <a:lvl1pPr marL="0" indent="0" algn="ctr">
              <a:buNone/>
              <a:defRPr sz="3600" b="1" spc="225">
                <a:solidFill>
                  <a:schemeClr val="accent1"/>
                </a:solidFill>
                <a:latin typeface="FoundersGroteskMedium"/>
              </a:defRPr>
            </a:lvl1pPr>
          </a:lstStyle>
          <a:p>
            <a:pPr lvl="0"/>
            <a:r>
              <a:rPr lang="en-US" dirty="0"/>
              <a:t>XX</a:t>
            </a:r>
            <a:endParaRPr lang="en-ID" dirty="0"/>
          </a:p>
        </p:txBody>
      </p:sp>
      <p:sp>
        <p:nvSpPr>
          <p:cNvPr id="50" name="Text Placeholder 73">
            <a:extLst>
              <a:ext uri="{FF2B5EF4-FFF2-40B4-BE49-F238E27FC236}">
                <a16:creationId xmlns:a16="http://schemas.microsoft.com/office/drawing/2014/main" id="{0B8D1B60-F9E9-4F74-BA41-D01154A4D350}"/>
              </a:ext>
            </a:extLst>
          </p:cNvPr>
          <p:cNvSpPr>
            <a:spLocks noGrp="1"/>
          </p:cNvSpPr>
          <p:nvPr>
            <p:ph type="body" sz="quarter" idx="36"/>
          </p:nvPr>
        </p:nvSpPr>
        <p:spPr>
          <a:xfrm>
            <a:off x="3299847" y="4862474"/>
            <a:ext cx="7659847" cy="638332"/>
          </a:xfrm>
        </p:spPr>
        <p:txBody>
          <a:bodyPr anchor="ctr">
            <a:normAutofit/>
          </a:bodyPr>
          <a:lstStyle>
            <a:lvl1pPr marL="0" indent="0" algn="l">
              <a:lnSpc>
                <a:spcPct val="130000"/>
              </a:lnSpc>
              <a:buNone/>
              <a:defRPr sz="1350">
                <a:solidFill>
                  <a:schemeClr val="tx1"/>
                </a:solidFill>
              </a:defRPr>
            </a:lvl1pPr>
          </a:lstStyle>
          <a:p>
            <a:pPr lvl="0"/>
            <a:endParaRPr lang="en-ID" dirty="0"/>
          </a:p>
        </p:txBody>
      </p:sp>
      <p:sp>
        <p:nvSpPr>
          <p:cNvPr id="51" name="Text Placeholder 10">
            <a:extLst>
              <a:ext uri="{FF2B5EF4-FFF2-40B4-BE49-F238E27FC236}">
                <a16:creationId xmlns:a16="http://schemas.microsoft.com/office/drawing/2014/main" id="{5FE1BEA5-E087-49C5-8AB9-9FA3C8844A4F}"/>
              </a:ext>
            </a:extLst>
          </p:cNvPr>
          <p:cNvSpPr>
            <a:spLocks noGrp="1"/>
          </p:cNvSpPr>
          <p:nvPr>
            <p:ph type="body" sz="quarter" idx="37" hasCustomPrompt="1"/>
          </p:nvPr>
        </p:nvSpPr>
        <p:spPr>
          <a:xfrm>
            <a:off x="526143" y="5610271"/>
            <a:ext cx="2277980" cy="644626"/>
          </a:xfrm>
        </p:spPr>
        <p:txBody>
          <a:bodyPr anchor="ctr">
            <a:noAutofit/>
          </a:bodyPr>
          <a:lstStyle>
            <a:lvl1pPr marL="0" indent="0" algn="ctr">
              <a:buNone/>
              <a:defRPr sz="3600" b="1" spc="225">
                <a:solidFill>
                  <a:schemeClr val="accent1"/>
                </a:solidFill>
                <a:latin typeface="FoundersGroteskMedium"/>
              </a:defRPr>
            </a:lvl1pPr>
          </a:lstStyle>
          <a:p>
            <a:pPr lvl="0"/>
            <a:r>
              <a:rPr lang="en-US" dirty="0"/>
              <a:t>XX</a:t>
            </a:r>
            <a:endParaRPr lang="en-ID" dirty="0"/>
          </a:p>
        </p:txBody>
      </p:sp>
      <p:sp>
        <p:nvSpPr>
          <p:cNvPr id="52" name="Text Placeholder 73">
            <a:extLst>
              <a:ext uri="{FF2B5EF4-FFF2-40B4-BE49-F238E27FC236}">
                <a16:creationId xmlns:a16="http://schemas.microsoft.com/office/drawing/2014/main" id="{CD5053AD-B92F-4F37-B907-AE8D9CCB4D16}"/>
              </a:ext>
            </a:extLst>
          </p:cNvPr>
          <p:cNvSpPr>
            <a:spLocks noGrp="1"/>
          </p:cNvSpPr>
          <p:nvPr>
            <p:ph type="body" sz="quarter" idx="38"/>
          </p:nvPr>
        </p:nvSpPr>
        <p:spPr>
          <a:xfrm>
            <a:off x="3299847" y="5617449"/>
            <a:ext cx="7659847" cy="638332"/>
          </a:xfrm>
        </p:spPr>
        <p:txBody>
          <a:bodyPr anchor="ctr">
            <a:normAutofit/>
          </a:bodyPr>
          <a:lstStyle>
            <a:lvl1pPr marL="0" indent="0" algn="l">
              <a:lnSpc>
                <a:spcPct val="130000"/>
              </a:lnSpc>
              <a:buNone/>
              <a:defRPr sz="1350">
                <a:solidFill>
                  <a:schemeClr val="tx1"/>
                </a:solidFill>
              </a:defRPr>
            </a:lvl1pPr>
          </a:lstStyle>
          <a:p>
            <a:pPr lvl="0"/>
            <a:endParaRPr lang="en-ID" dirty="0"/>
          </a:p>
        </p:txBody>
      </p:sp>
      <p:sp>
        <p:nvSpPr>
          <p:cNvPr id="22" name="Rectangle 21">
            <a:extLst>
              <a:ext uri="{FF2B5EF4-FFF2-40B4-BE49-F238E27FC236}">
                <a16:creationId xmlns:a16="http://schemas.microsoft.com/office/drawing/2014/main" id="{45B18BDE-F652-4F36-BA8E-D4BB278700C1}"/>
              </a:ext>
            </a:extLst>
          </p:cNvPr>
          <p:cNvSpPr/>
          <p:nvPr userDrawn="1"/>
        </p:nvSpPr>
        <p:spPr>
          <a:xfrm>
            <a:off x="11635981" y="6414915"/>
            <a:ext cx="466795" cy="4422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D" sz="1350" dirty="0"/>
          </a:p>
        </p:txBody>
      </p:sp>
      <p:sp>
        <p:nvSpPr>
          <p:cNvPr id="23" name="TextBox 22">
            <a:extLst>
              <a:ext uri="{FF2B5EF4-FFF2-40B4-BE49-F238E27FC236}">
                <a16:creationId xmlns:a16="http://schemas.microsoft.com/office/drawing/2014/main" id="{0CCB121B-9695-47A2-83F7-491DAC6565AD}"/>
              </a:ext>
            </a:extLst>
          </p:cNvPr>
          <p:cNvSpPr txBox="1"/>
          <p:nvPr userDrawn="1"/>
        </p:nvSpPr>
        <p:spPr>
          <a:xfrm>
            <a:off x="11676856" y="6452239"/>
            <a:ext cx="385042" cy="300082"/>
          </a:xfrm>
          <a:prstGeom prst="rect">
            <a:avLst/>
          </a:prstGeom>
          <a:noFill/>
          <a:ln>
            <a:noFill/>
          </a:ln>
        </p:spPr>
        <p:txBody>
          <a:bodyPr wrap="none" rtlCol="0">
            <a:spAutoFit/>
          </a:bodyPr>
          <a:lstStyle/>
          <a:p>
            <a:pPr algn="ctr"/>
            <a:fld id="{260E2A6B-A809-4840-BF14-8648BC0BDF87}" type="slidenum">
              <a:rPr lang="id-ID" sz="1350" b="1" smtClean="0">
                <a:solidFill>
                  <a:schemeClr val="bg1"/>
                </a:solidFill>
                <a:latin typeface="Lato" panose="020F0502020204030203" pitchFamily="34" charset="0"/>
              </a:rPr>
              <a:pPr algn="ctr"/>
              <a:t>‹#›</a:t>
            </a:fld>
            <a:endParaRPr lang="id-ID" sz="1350" dirty="0">
              <a:solidFill>
                <a:schemeClr val="bg1"/>
              </a:solidFill>
              <a:latin typeface="Lato" panose="020F0502020204030203" pitchFamily="34" charset="0"/>
            </a:endParaRPr>
          </a:p>
        </p:txBody>
      </p:sp>
    </p:spTree>
    <p:extLst>
      <p:ext uri="{BB962C8B-B14F-4D97-AF65-F5344CB8AC3E}">
        <p14:creationId xmlns:p14="http://schemas.microsoft.com/office/powerpoint/2010/main" val="263585561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41898A1-C6CF-4883-A57D-D641DFCDC61F}"/>
              </a:ext>
            </a:extLst>
          </p:cNvPr>
          <p:cNvSpPr/>
          <p:nvPr userDrawn="1"/>
        </p:nvSpPr>
        <p:spPr>
          <a:xfrm>
            <a:off x="1" y="769258"/>
            <a:ext cx="8186057" cy="5613781"/>
          </a:xfrm>
          <a:custGeom>
            <a:avLst/>
            <a:gdLst>
              <a:gd name="connsiteX0" fmla="*/ 0 w 1038225"/>
              <a:gd name="connsiteY0" fmla="*/ 0 h 76200"/>
              <a:gd name="connsiteX1" fmla="*/ 1042988 w 1038225"/>
              <a:gd name="connsiteY1" fmla="*/ 0 h 76200"/>
              <a:gd name="connsiteX2" fmla="*/ 1042988 w 1038225"/>
              <a:gd name="connsiteY2" fmla="*/ 82868 h 76200"/>
              <a:gd name="connsiteX3" fmla="*/ 0 w 1038225"/>
              <a:gd name="connsiteY3" fmla="*/ 82868 h 76200"/>
            </a:gdLst>
            <a:ahLst/>
            <a:cxnLst>
              <a:cxn ang="0">
                <a:pos x="connsiteX0" y="connsiteY0"/>
              </a:cxn>
              <a:cxn ang="0">
                <a:pos x="connsiteX1" y="connsiteY1"/>
              </a:cxn>
              <a:cxn ang="0">
                <a:pos x="connsiteX2" y="connsiteY2"/>
              </a:cxn>
              <a:cxn ang="0">
                <a:pos x="connsiteX3" y="connsiteY3"/>
              </a:cxn>
            </a:cxnLst>
            <a:rect l="l" t="t" r="r" b="b"/>
            <a:pathLst>
              <a:path w="1038225" h="76200">
                <a:moveTo>
                  <a:pt x="0" y="0"/>
                </a:moveTo>
                <a:lnTo>
                  <a:pt x="1042988" y="0"/>
                </a:lnTo>
                <a:lnTo>
                  <a:pt x="1042988" y="82868"/>
                </a:lnTo>
                <a:lnTo>
                  <a:pt x="0" y="82868"/>
                </a:lnTo>
                <a:close/>
              </a:path>
            </a:pathLst>
          </a:custGeom>
          <a:solidFill>
            <a:schemeClr val="bg1"/>
          </a:solidFill>
          <a:ln w="9525" cap="flat">
            <a:noFill/>
            <a:prstDash val="solid"/>
            <a:miter/>
          </a:ln>
        </p:spPr>
        <p:txBody>
          <a:bodyPr rtlCol="0" anchor="ctr"/>
          <a:lstStyle/>
          <a:p>
            <a:pPr rtl="0"/>
            <a:endParaRPr lang="en-ID" sz="1350"/>
          </a:p>
        </p:txBody>
      </p:sp>
      <p:sp>
        <p:nvSpPr>
          <p:cNvPr id="22" name="Freeform: Shape 21">
            <a:extLst>
              <a:ext uri="{FF2B5EF4-FFF2-40B4-BE49-F238E27FC236}">
                <a16:creationId xmlns:a16="http://schemas.microsoft.com/office/drawing/2014/main" id="{71135298-0178-48A8-8AE7-6969C3071312}"/>
              </a:ext>
            </a:extLst>
          </p:cNvPr>
          <p:cNvSpPr/>
          <p:nvPr userDrawn="1"/>
        </p:nvSpPr>
        <p:spPr>
          <a:xfrm>
            <a:off x="1" y="769258"/>
            <a:ext cx="8186057" cy="197707"/>
          </a:xfrm>
          <a:custGeom>
            <a:avLst/>
            <a:gdLst>
              <a:gd name="connsiteX0" fmla="*/ 0 w 1038225"/>
              <a:gd name="connsiteY0" fmla="*/ 0 h 76200"/>
              <a:gd name="connsiteX1" fmla="*/ 1042988 w 1038225"/>
              <a:gd name="connsiteY1" fmla="*/ 0 h 76200"/>
              <a:gd name="connsiteX2" fmla="*/ 1042988 w 1038225"/>
              <a:gd name="connsiteY2" fmla="*/ 82868 h 76200"/>
              <a:gd name="connsiteX3" fmla="*/ 0 w 1038225"/>
              <a:gd name="connsiteY3" fmla="*/ 82868 h 76200"/>
            </a:gdLst>
            <a:ahLst/>
            <a:cxnLst>
              <a:cxn ang="0">
                <a:pos x="connsiteX0" y="connsiteY0"/>
              </a:cxn>
              <a:cxn ang="0">
                <a:pos x="connsiteX1" y="connsiteY1"/>
              </a:cxn>
              <a:cxn ang="0">
                <a:pos x="connsiteX2" y="connsiteY2"/>
              </a:cxn>
              <a:cxn ang="0">
                <a:pos x="connsiteX3" y="connsiteY3"/>
              </a:cxn>
            </a:cxnLst>
            <a:rect l="l" t="t" r="r" b="b"/>
            <a:pathLst>
              <a:path w="1038225" h="76200">
                <a:moveTo>
                  <a:pt x="0" y="0"/>
                </a:moveTo>
                <a:lnTo>
                  <a:pt x="1042988" y="0"/>
                </a:lnTo>
                <a:lnTo>
                  <a:pt x="1042988" y="82868"/>
                </a:lnTo>
                <a:lnTo>
                  <a:pt x="0" y="82868"/>
                </a:lnTo>
                <a:close/>
              </a:path>
            </a:pathLst>
          </a:custGeom>
          <a:solidFill>
            <a:schemeClr val="accent1"/>
          </a:solidFill>
          <a:ln w="9525" cap="flat">
            <a:noFill/>
            <a:prstDash val="solid"/>
            <a:miter/>
          </a:ln>
        </p:spPr>
        <p:txBody>
          <a:bodyPr rtlCol="0" anchor="ctr"/>
          <a:lstStyle/>
          <a:p>
            <a:pPr rtl="0"/>
            <a:endParaRPr lang="en-ID" sz="1500"/>
          </a:p>
        </p:txBody>
      </p:sp>
      <p:grpSp>
        <p:nvGrpSpPr>
          <p:cNvPr id="9" name="Group 8">
            <a:extLst>
              <a:ext uri="{FF2B5EF4-FFF2-40B4-BE49-F238E27FC236}">
                <a16:creationId xmlns:a16="http://schemas.microsoft.com/office/drawing/2014/main" id="{00B47498-99D5-4017-B477-03AB54F97103}"/>
              </a:ext>
            </a:extLst>
          </p:cNvPr>
          <p:cNvGrpSpPr/>
          <p:nvPr userDrawn="1"/>
        </p:nvGrpSpPr>
        <p:grpSpPr>
          <a:xfrm>
            <a:off x="1" y="249012"/>
            <a:ext cx="4965700" cy="1412194"/>
            <a:chOff x="2106538" y="2230873"/>
            <a:chExt cx="10030890" cy="2852683"/>
          </a:xfrm>
          <a:solidFill>
            <a:schemeClr val="accent2"/>
          </a:solidFill>
        </p:grpSpPr>
        <p:sp>
          <p:nvSpPr>
            <p:cNvPr id="6" name="Freeform: Shape 5">
              <a:extLst>
                <a:ext uri="{FF2B5EF4-FFF2-40B4-BE49-F238E27FC236}">
                  <a16:creationId xmlns:a16="http://schemas.microsoft.com/office/drawing/2014/main" id="{ADEC28A3-23AD-4C80-BF4A-7A4D28984A31}"/>
                </a:ext>
              </a:extLst>
            </p:cNvPr>
            <p:cNvSpPr/>
            <p:nvPr userDrawn="1"/>
          </p:nvSpPr>
          <p:spPr>
            <a:xfrm>
              <a:off x="10311712" y="2687303"/>
              <a:ext cx="1825716" cy="2396253"/>
            </a:xfrm>
            <a:custGeom>
              <a:avLst/>
              <a:gdLst>
                <a:gd name="connsiteX0" fmla="*/ 0 w 304800"/>
                <a:gd name="connsiteY0" fmla="*/ 0 h 400050"/>
                <a:gd name="connsiteX1" fmla="*/ 313373 w 304800"/>
                <a:gd name="connsiteY1" fmla="*/ 0 h 400050"/>
                <a:gd name="connsiteX2" fmla="*/ 313373 w 304800"/>
                <a:gd name="connsiteY2" fmla="*/ 402908 h 400050"/>
                <a:gd name="connsiteX3" fmla="*/ 0 w 304800"/>
                <a:gd name="connsiteY3" fmla="*/ 402908 h 400050"/>
              </a:gdLst>
              <a:ahLst/>
              <a:cxnLst>
                <a:cxn ang="0">
                  <a:pos x="connsiteX0" y="connsiteY0"/>
                </a:cxn>
                <a:cxn ang="0">
                  <a:pos x="connsiteX1" y="connsiteY1"/>
                </a:cxn>
                <a:cxn ang="0">
                  <a:pos x="connsiteX2" y="connsiteY2"/>
                </a:cxn>
                <a:cxn ang="0">
                  <a:pos x="connsiteX3" y="connsiteY3"/>
                </a:cxn>
              </a:cxnLst>
              <a:rect l="l" t="t" r="r" b="b"/>
              <a:pathLst>
                <a:path w="304800" h="400050">
                  <a:moveTo>
                    <a:pt x="0" y="0"/>
                  </a:moveTo>
                  <a:lnTo>
                    <a:pt x="313373" y="0"/>
                  </a:lnTo>
                  <a:lnTo>
                    <a:pt x="313373" y="402908"/>
                  </a:lnTo>
                  <a:lnTo>
                    <a:pt x="0" y="402908"/>
                  </a:lnTo>
                  <a:close/>
                </a:path>
              </a:pathLst>
            </a:custGeom>
            <a:solidFill>
              <a:schemeClr val="accent2">
                <a:lumMod val="75000"/>
              </a:schemeClr>
            </a:solidFill>
            <a:ln w="9525" cap="flat">
              <a:noFill/>
              <a:prstDash val="solid"/>
              <a:miter/>
            </a:ln>
          </p:spPr>
          <p:txBody>
            <a:bodyPr rtlCol="0" anchor="ctr"/>
            <a:lstStyle/>
            <a:p>
              <a:endParaRPr lang="en-ID" sz="1350"/>
            </a:p>
          </p:txBody>
        </p:sp>
        <p:sp>
          <p:nvSpPr>
            <p:cNvPr id="7" name="Freeform: Shape 6">
              <a:extLst>
                <a:ext uri="{FF2B5EF4-FFF2-40B4-BE49-F238E27FC236}">
                  <a16:creationId xmlns:a16="http://schemas.microsoft.com/office/drawing/2014/main" id="{05F345EF-D080-43F0-B180-7E39C41B209F}"/>
                </a:ext>
              </a:extLst>
            </p:cNvPr>
            <p:cNvSpPr/>
            <p:nvPr userDrawn="1"/>
          </p:nvSpPr>
          <p:spPr>
            <a:xfrm>
              <a:off x="2106538" y="2230873"/>
              <a:ext cx="9654335" cy="2396252"/>
            </a:xfrm>
            <a:custGeom>
              <a:avLst/>
              <a:gdLst>
                <a:gd name="connsiteX0" fmla="*/ 0 w 971550"/>
                <a:gd name="connsiteY0" fmla="*/ 0 h 400050"/>
                <a:gd name="connsiteX1" fmla="*/ 977265 w 971550"/>
                <a:gd name="connsiteY1" fmla="*/ 0 h 400050"/>
                <a:gd name="connsiteX2" fmla="*/ 977265 w 971550"/>
                <a:gd name="connsiteY2" fmla="*/ 402908 h 400050"/>
                <a:gd name="connsiteX3" fmla="*/ 0 w 971550"/>
                <a:gd name="connsiteY3" fmla="*/ 402908 h 400050"/>
              </a:gdLst>
              <a:ahLst/>
              <a:cxnLst>
                <a:cxn ang="0">
                  <a:pos x="connsiteX0" y="connsiteY0"/>
                </a:cxn>
                <a:cxn ang="0">
                  <a:pos x="connsiteX1" y="connsiteY1"/>
                </a:cxn>
                <a:cxn ang="0">
                  <a:pos x="connsiteX2" y="connsiteY2"/>
                </a:cxn>
                <a:cxn ang="0">
                  <a:pos x="connsiteX3" y="connsiteY3"/>
                </a:cxn>
              </a:cxnLst>
              <a:rect l="l" t="t" r="r" b="b"/>
              <a:pathLst>
                <a:path w="971550" h="400050">
                  <a:moveTo>
                    <a:pt x="0" y="0"/>
                  </a:moveTo>
                  <a:lnTo>
                    <a:pt x="977265" y="0"/>
                  </a:lnTo>
                  <a:lnTo>
                    <a:pt x="977265" y="402908"/>
                  </a:lnTo>
                  <a:lnTo>
                    <a:pt x="0" y="402908"/>
                  </a:lnTo>
                  <a:close/>
                </a:path>
              </a:pathLst>
            </a:custGeom>
            <a:grpFill/>
            <a:ln w="9525" cap="flat">
              <a:noFill/>
              <a:prstDash val="solid"/>
              <a:miter/>
            </a:ln>
          </p:spPr>
          <p:txBody>
            <a:bodyPr rtlCol="0" anchor="ctr"/>
            <a:lstStyle/>
            <a:p>
              <a:endParaRPr lang="en-ID" sz="1350" dirty="0"/>
            </a:p>
          </p:txBody>
        </p:sp>
        <p:sp>
          <p:nvSpPr>
            <p:cNvPr id="8" name="Freeform: Shape 7">
              <a:extLst>
                <a:ext uri="{FF2B5EF4-FFF2-40B4-BE49-F238E27FC236}">
                  <a16:creationId xmlns:a16="http://schemas.microsoft.com/office/drawing/2014/main" id="{23208CC5-9F2B-446E-8AE1-E0DE681345D7}"/>
                </a:ext>
              </a:extLst>
            </p:cNvPr>
            <p:cNvSpPr/>
            <p:nvPr userDrawn="1"/>
          </p:nvSpPr>
          <p:spPr>
            <a:xfrm>
              <a:off x="10311712" y="4649948"/>
              <a:ext cx="1483394" cy="399375"/>
            </a:xfrm>
            <a:custGeom>
              <a:avLst/>
              <a:gdLst>
                <a:gd name="connsiteX0" fmla="*/ 247650 w 247650"/>
                <a:gd name="connsiteY0" fmla="*/ 0 h 66675"/>
                <a:gd name="connsiteX1" fmla="*/ 0 w 247650"/>
                <a:gd name="connsiteY1" fmla="*/ 75248 h 66675"/>
                <a:gd name="connsiteX2" fmla="*/ 0 w 247650"/>
                <a:gd name="connsiteY2" fmla="*/ 0 h 66675"/>
              </a:gdLst>
              <a:ahLst/>
              <a:cxnLst>
                <a:cxn ang="0">
                  <a:pos x="connsiteX0" y="connsiteY0"/>
                </a:cxn>
                <a:cxn ang="0">
                  <a:pos x="connsiteX1" y="connsiteY1"/>
                </a:cxn>
                <a:cxn ang="0">
                  <a:pos x="connsiteX2" y="connsiteY2"/>
                </a:cxn>
              </a:cxnLst>
              <a:rect l="l" t="t" r="r" b="b"/>
              <a:pathLst>
                <a:path w="247650" h="66675">
                  <a:moveTo>
                    <a:pt x="247650" y="0"/>
                  </a:moveTo>
                  <a:lnTo>
                    <a:pt x="0" y="75248"/>
                  </a:lnTo>
                  <a:lnTo>
                    <a:pt x="0" y="0"/>
                  </a:lnTo>
                  <a:close/>
                </a:path>
              </a:pathLst>
            </a:custGeom>
            <a:solidFill>
              <a:schemeClr val="accent2">
                <a:lumMod val="50000"/>
              </a:schemeClr>
            </a:solidFill>
            <a:ln w="9525" cap="flat">
              <a:noFill/>
              <a:prstDash val="solid"/>
              <a:miter/>
            </a:ln>
          </p:spPr>
          <p:txBody>
            <a:bodyPr rtlCol="0" anchor="ctr"/>
            <a:lstStyle/>
            <a:p>
              <a:endParaRPr lang="en-ID" sz="1350"/>
            </a:p>
          </p:txBody>
        </p:sp>
      </p:grpSp>
      <p:sp>
        <p:nvSpPr>
          <p:cNvPr id="2" name="Title 1">
            <a:extLst>
              <a:ext uri="{FF2B5EF4-FFF2-40B4-BE49-F238E27FC236}">
                <a16:creationId xmlns:a16="http://schemas.microsoft.com/office/drawing/2014/main" id="{37D80B60-5A7E-4508-B5ED-B320AA238927}"/>
              </a:ext>
            </a:extLst>
          </p:cNvPr>
          <p:cNvSpPr>
            <a:spLocks noGrp="1"/>
          </p:cNvSpPr>
          <p:nvPr>
            <p:ph type="title" hasCustomPrompt="1"/>
          </p:nvPr>
        </p:nvSpPr>
        <p:spPr>
          <a:xfrm>
            <a:off x="451903" y="410952"/>
            <a:ext cx="4114800" cy="862362"/>
          </a:xfrm>
        </p:spPr>
        <p:txBody>
          <a:bodyPr>
            <a:normAutofit/>
          </a:bodyPr>
          <a:lstStyle>
            <a:lvl1pPr algn="l">
              <a:defRPr sz="2100" b="1" i="0">
                <a:solidFill>
                  <a:schemeClr val="bg1"/>
                </a:solidFill>
              </a:defRPr>
            </a:lvl1pPr>
          </a:lstStyle>
          <a:p>
            <a:r>
              <a:rPr lang="en-US" dirty="0"/>
              <a:t>CONTENT HERE</a:t>
            </a:r>
            <a:endParaRPr lang="en-ID" dirty="0"/>
          </a:p>
        </p:txBody>
      </p:sp>
      <p:cxnSp>
        <p:nvCxnSpPr>
          <p:cNvPr id="12" name="Straight Connector 11">
            <a:extLst>
              <a:ext uri="{FF2B5EF4-FFF2-40B4-BE49-F238E27FC236}">
                <a16:creationId xmlns:a16="http://schemas.microsoft.com/office/drawing/2014/main" id="{1A30C5C1-8CE0-49A2-930B-E986E68DC05E}"/>
              </a:ext>
            </a:extLst>
          </p:cNvPr>
          <p:cNvCxnSpPr>
            <a:cxnSpLocks/>
          </p:cNvCxnSpPr>
          <p:nvPr userDrawn="1"/>
        </p:nvCxnSpPr>
        <p:spPr>
          <a:xfrm>
            <a:off x="3004456" y="1892794"/>
            <a:ext cx="0" cy="4507243"/>
          </a:xfrm>
          <a:prstGeom prst="line">
            <a:avLst/>
          </a:prstGeom>
          <a:ln w="38100">
            <a:solidFill>
              <a:srgbClr val="EF7622"/>
            </a:solidFill>
          </a:ln>
        </p:spPr>
        <p:style>
          <a:lnRef idx="1">
            <a:schemeClr val="accent1"/>
          </a:lnRef>
          <a:fillRef idx="0">
            <a:schemeClr val="accent1"/>
          </a:fillRef>
          <a:effectRef idx="0">
            <a:schemeClr val="accent1"/>
          </a:effectRef>
          <a:fontRef idx="minor">
            <a:schemeClr val="tx1"/>
          </a:fontRef>
        </p:style>
      </p:cxnSp>
      <p:sp>
        <p:nvSpPr>
          <p:cNvPr id="31" name="Text Placeholder 10">
            <a:extLst>
              <a:ext uri="{FF2B5EF4-FFF2-40B4-BE49-F238E27FC236}">
                <a16:creationId xmlns:a16="http://schemas.microsoft.com/office/drawing/2014/main" id="{82C0BDFD-94D5-4E7C-B09C-718198DA4D7A}"/>
              </a:ext>
            </a:extLst>
          </p:cNvPr>
          <p:cNvSpPr>
            <a:spLocks noGrp="1"/>
          </p:cNvSpPr>
          <p:nvPr>
            <p:ph type="body" sz="quarter" idx="22" hasCustomPrompt="1"/>
          </p:nvPr>
        </p:nvSpPr>
        <p:spPr>
          <a:xfrm>
            <a:off x="526143" y="1899972"/>
            <a:ext cx="2277980" cy="644626"/>
          </a:xfrm>
        </p:spPr>
        <p:txBody>
          <a:bodyPr anchor="ctr">
            <a:noAutofit/>
          </a:bodyPr>
          <a:lstStyle>
            <a:lvl1pPr marL="0" indent="0" algn="ctr">
              <a:buNone/>
              <a:defRPr sz="3600" b="1" spc="225">
                <a:solidFill>
                  <a:schemeClr val="tx1"/>
                </a:solidFill>
                <a:latin typeface="FoundersGroteskMedium"/>
              </a:defRPr>
            </a:lvl1pPr>
          </a:lstStyle>
          <a:p>
            <a:pPr lvl="0"/>
            <a:r>
              <a:rPr lang="en-US" dirty="0"/>
              <a:t>XX</a:t>
            </a:r>
            <a:endParaRPr lang="en-ID" dirty="0"/>
          </a:p>
        </p:txBody>
      </p:sp>
      <p:sp>
        <p:nvSpPr>
          <p:cNvPr id="33" name="Text Placeholder 73">
            <a:extLst>
              <a:ext uri="{FF2B5EF4-FFF2-40B4-BE49-F238E27FC236}">
                <a16:creationId xmlns:a16="http://schemas.microsoft.com/office/drawing/2014/main" id="{3ACF7C2D-F611-48F2-9045-3DD5C5DE99F0}"/>
              </a:ext>
            </a:extLst>
          </p:cNvPr>
          <p:cNvSpPr>
            <a:spLocks noGrp="1"/>
          </p:cNvSpPr>
          <p:nvPr>
            <p:ph type="body" sz="quarter" idx="28"/>
          </p:nvPr>
        </p:nvSpPr>
        <p:spPr>
          <a:xfrm>
            <a:off x="3299847" y="1899972"/>
            <a:ext cx="4218555" cy="638332"/>
          </a:xfrm>
        </p:spPr>
        <p:txBody>
          <a:bodyPr anchor="ctr">
            <a:normAutofit/>
          </a:bodyPr>
          <a:lstStyle>
            <a:lvl1pPr marL="0" indent="0" algn="l">
              <a:lnSpc>
                <a:spcPct val="130000"/>
              </a:lnSpc>
              <a:buNone/>
              <a:defRPr sz="1350">
                <a:solidFill>
                  <a:schemeClr val="tx1"/>
                </a:solidFill>
              </a:defRPr>
            </a:lvl1pPr>
          </a:lstStyle>
          <a:p>
            <a:pPr lvl="0"/>
            <a:endParaRPr lang="en-ID" dirty="0"/>
          </a:p>
        </p:txBody>
      </p:sp>
      <p:sp>
        <p:nvSpPr>
          <p:cNvPr id="40" name="Text Placeholder 10">
            <a:extLst>
              <a:ext uri="{FF2B5EF4-FFF2-40B4-BE49-F238E27FC236}">
                <a16:creationId xmlns:a16="http://schemas.microsoft.com/office/drawing/2014/main" id="{454674D6-DF9A-4930-91FF-32263D46FF62}"/>
              </a:ext>
            </a:extLst>
          </p:cNvPr>
          <p:cNvSpPr>
            <a:spLocks noGrp="1"/>
          </p:cNvSpPr>
          <p:nvPr>
            <p:ph type="body" sz="quarter" idx="29" hasCustomPrompt="1"/>
          </p:nvPr>
        </p:nvSpPr>
        <p:spPr>
          <a:xfrm>
            <a:off x="526143" y="2652014"/>
            <a:ext cx="2277980" cy="644626"/>
          </a:xfrm>
        </p:spPr>
        <p:txBody>
          <a:bodyPr anchor="ctr">
            <a:noAutofit/>
          </a:bodyPr>
          <a:lstStyle>
            <a:lvl1pPr marL="0" indent="0" algn="ctr">
              <a:buNone/>
              <a:defRPr sz="3600" b="1" spc="225">
                <a:solidFill>
                  <a:schemeClr val="tx1"/>
                </a:solidFill>
                <a:latin typeface="FoundersGroteskMedium"/>
              </a:defRPr>
            </a:lvl1pPr>
          </a:lstStyle>
          <a:p>
            <a:pPr lvl="0"/>
            <a:r>
              <a:rPr lang="en-US" dirty="0"/>
              <a:t>XX</a:t>
            </a:r>
            <a:endParaRPr lang="en-ID" dirty="0"/>
          </a:p>
        </p:txBody>
      </p:sp>
      <p:sp>
        <p:nvSpPr>
          <p:cNvPr id="41" name="Text Placeholder 73">
            <a:extLst>
              <a:ext uri="{FF2B5EF4-FFF2-40B4-BE49-F238E27FC236}">
                <a16:creationId xmlns:a16="http://schemas.microsoft.com/office/drawing/2014/main" id="{EC2B5CE5-6FB3-489A-8AF0-F36AE97E8079}"/>
              </a:ext>
            </a:extLst>
          </p:cNvPr>
          <p:cNvSpPr>
            <a:spLocks noGrp="1"/>
          </p:cNvSpPr>
          <p:nvPr>
            <p:ph type="body" sz="quarter" idx="30"/>
          </p:nvPr>
        </p:nvSpPr>
        <p:spPr>
          <a:xfrm>
            <a:off x="3299847" y="2652014"/>
            <a:ext cx="4218555" cy="638332"/>
          </a:xfrm>
        </p:spPr>
        <p:txBody>
          <a:bodyPr anchor="ctr">
            <a:normAutofit/>
          </a:bodyPr>
          <a:lstStyle>
            <a:lvl1pPr marL="0" indent="0" algn="l">
              <a:lnSpc>
                <a:spcPct val="130000"/>
              </a:lnSpc>
              <a:buNone/>
              <a:defRPr sz="1350">
                <a:solidFill>
                  <a:schemeClr val="tx1"/>
                </a:solidFill>
              </a:defRPr>
            </a:lvl1pPr>
          </a:lstStyle>
          <a:p>
            <a:pPr lvl="0"/>
            <a:endParaRPr lang="en-ID" dirty="0"/>
          </a:p>
        </p:txBody>
      </p:sp>
      <p:sp>
        <p:nvSpPr>
          <p:cNvPr id="44" name="Text Placeholder 10">
            <a:extLst>
              <a:ext uri="{FF2B5EF4-FFF2-40B4-BE49-F238E27FC236}">
                <a16:creationId xmlns:a16="http://schemas.microsoft.com/office/drawing/2014/main" id="{5CF4DBAA-C840-4B5D-A899-0660B6F0F8B1}"/>
              </a:ext>
            </a:extLst>
          </p:cNvPr>
          <p:cNvSpPr>
            <a:spLocks noGrp="1"/>
          </p:cNvSpPr>
          <p:nvPr>
            <p:ph type="body" sz="quarter" idx="31" hasCustomPrompt="1"/>
          </p:nvPr>
        </p:nvSpPr>
        <p:spPr>
          <a:xfrm>
            <a:off x="526143" y="3437214"/>
            <a:ext cx="2277980" cy="644626"/>
          </a:xfrm>
        </p:spPr>
        <p:txBody>
          <a:bodyPr anchor="ctr">
            <a:noAutofit/>
          </a:bodyPr>
          <a:lstStyle>
            <a:lvl1pPr marL="0" indent="0" algn="ctr">
              <a:buNone/>
              <a:defRPr sz="3600" b="1" spc="225">
                <a:solidFill>
                  <a:schemeClr val="tx1"/>
                </a:solidFill>
                <a:latin typeface="FoundersGroteskMedium"/>
              </a:defRPr>
            </a:lvl1pPr>
          </a:lstStyle>
          <a:p>
            <a:pPr lvl="0"/>
            <a:r>
              <a:rPr lang="en-US" dirty="0"/>
              <a:t>XX</a:t>
            </a:r>
            <a:endParaRPr lang="en-ID" dirty="0"/>
          </a:p>
        </p:txBody>
      </p:sp>
      <p:sp>
        <p:nvSpPr>
          <p:cNvPr id="45" name="Text Placeholder 73">
            <a:extLst>
              <a:ext uri="{FF2B5EF4-FFF2-40B4-BE49-F238E27FC236}">
                <a16:creationId xmlns:a16="http://schemas.microsoft.com/office/drawing/2014/main" id="{0400FD9A-AD54-4C76-998C-2336FBD90019}"/>
              </a:ext>
            </a:extLst>
          </p:cNvPr>
          <p:cNvSpPr>
            <a:spLocks noGrp="1"/>
          </p:cNvSpPr>
          <p:nvPr>
            <p:ph type="body" sz="quarter" idx="32"/>
          </p:nvPr>
        </p:nvSpPr>
        <p:spPr>
          <a:xfrm>
            <a:off x="3299847" y="3437214"/>
            <a:ext cx="4218555" cy="638332"/>
          </a:xfrm>
        </p:spPr>
        <p:txBody>
          <a:bodyPr anchor="ctr">
            <a:normAutofit/>
          </a:bodyPr>
          <a:lstStyle>
            <a:lvl1pPr marL="0" indent="0" algn="l">
              <a:lnSpc>
                <a:spcPct val="130000"/>
              </a:lnSpc>
              <a:buNone/>
              <a:defRPr sz="1350">
                <a:solidFill>
                  <a:schemeClr val="tx1"/>
                </a:solidFill>
              </a:defRPr>
            </a:lvl1pPr>
          </a:lstStyle>
          <a:p>
            <a:pPr lvl="0"/>
            <a:endParaRPr lang="en-ID" dirty="0"/>
          </a:p>
        </p:txBody>
      </p:sp>
      <p:sp>
        <p:nvSpPr>
          <p:cNvPr id="46" name="Text Placeholder 10">
            <a:extLst>
              <a:ext uri="{FF2B5EF4-FFF2-40B4-BE49-F238E27FC236}">
                <a16:creationId xmlns:a16="http://schemas.microsoft.com/office/drawing/2014/main" id="{A21C82D4-EAB3-4498-A16C-7C16AFDBE6FF}"/>
              </a:ext>
            </a:extLst>
          </p:cNvPr>
          <p:cNvSpPr>
            <a:spLocks noGrp="1"/>
          </p:cNvSpPr>
          <p:nvPr>
            <p:ph type="body" sz="quarter" idx="33" hasCustomPrompt="1"/>
          </p:nvPr>
        </p:nvSpPr>
        <p:spPr>
          <a:xfrm>
            <a:off x="526143" y="4222414"/>
            <a:ext cx="2277980" cy="644626"/>
          </a:xfrm>
        </p:spPr>
        <p:txBody>
          <a:bodyPr anchor="ctr">
            <a:noAutofit/>
          </a:bodyPr>
          <a:lstStyle>
            <a:lvl1pPr marL="0" indent="0" algn="ctr">
              <a:buNone/>
              <a:defRPr sz="3600" b="1" spc="225">
                <a:solidFill>
                  <a:schemeClr val="tx1"/>
                </a:solidFill>
                <a:latin typeface="FoundersGroteskMedium"/>
              </a:defRPr>
            </a:lvl1pPr>
          </a:lstStyle>
          <a:p>
            <a:pPr lvl="0"/>
            <a:r>
              <a:rPr lang="en-US" dirty="0"/>
              <a:t>XX</a:t>
            </a:r>
            <a:endParaRPr lang="en-ID" dirty="0"/>
          </a:p>
        </p:txBody>
      </p:sp>
      <p:sp>
        <p:nvSpPr>
          <p:cNvPr id="47" name="Text Placeholder 73">
            <a:extLst>
              <a:ext uri="{FF2B5EF4-FFF2-40B4-BE49-F238E27FC236}">
                <a16:creationId xmlns:a16="http://schemas.microsoft.com/office/drawing/2014/main" id="{B50A738B-36E4-4FA0-B28B-2043CEC87D4F}"/>
              </a:ext>
            </a:extLst>
          </p:cNvPr>
          <p:cNvSpPr>
            <a:spLocks noGrp="1"/>
          </p:cNvSpPr>
          <p:nvPr>
            <p:ph type="body" sz="quarter" idx="34"/>
          </p:nvPr>
        </p:nvSpPr>
        <p:spPr>
          <a:xfrm>
            <a:off x="3299847" y="4222414"/>
            <a:ext cx="4218555" cy="638332"/>
          </a:xfrm>
        </p:spPr>
        <p:txBody>
          <a:bodyPr anchor="ctr">
            <a:normAutofit/>
          </a:bodyPr>
          <a:lstStyle>
            <a:lvl1pPr marL="0" indent="0" algn="l">
              <a:lnSpc>
                <a:spcPct val="130000"/>
              </a:lnSpc>
              <a:buNone/>
              <a:defRPr sz="1350">
                <a:solidFill>
                  <a:schemeClr val="tx1"/>
                </a:solidFill>
              </a:defRPr>
            </a:lvl1pPr>
          </a:lstStyle>
          <a:p>
            <a:pPr lvl="0"/>
            <a:endParaRPr lang="en-ID" dirty="0"/>
          </a:p>
        </p:txBody>
      </p:sp>
      <p:sp>
        <p:nvSpPr>
          <p:cNvPr id="49" name="Text Placeholder 10">
            <a:extLst>
              <a:ext uri="{FF2B5EF4-FFF2-40B4-BE49-F238E27FC236}">
                <a16:creationId xmlns:a16="http://schemas.microsoft.com/office/drawing/2014/main" id="{D22CE604-8B3D-40B1-9D56-B0E941C4DD5C}"/>
              </a:ext>
            </a:extLst>
          </p:cNvPr>
          <p:cNvSpPr>
            <a:spLocks noGrp="1"/>
          </p:cNvSpPr>
          <p:nvPr>
            <p:ph type="body" sz="quarter" idx="35" hasCustomPrompt="1"/>
          </p:nvPr>
        </p:nvSpPr>
        <p:spPr>
          <a:xfrm>
            <a:off x="526143" y="5000436"/>
            <a:ext cx="2277980" cy="644626"/>
          </a:xfrm>
        </p:spPr>
        <p:txBody>
          <a:bodyPr anchor="ctr">
            <a:noAutofit/>
          </a:bodyPr>
          <a:lstStyle>
            <a:lvl1pPr marL="0" indent="0" algn="ctr">
              <a:buNone/>
              <a:defRPr sz="3600" b="1" spc="225">
                <a:solidFill>
                  <a:schemeClr val="tx1"/>
                </a:solidFill>
                <a:latin typeface="FoundersGroteskMedium"/>
              </a:defRPr>
            </a:lvl1pPr>
          </a:lstStyle>
          <a:p>
            <a:pPr lvl="0"/>
            <a:r>
              <a:rPr lang="en-US" dirty="0"/>
              <a:t>XX</a:t>
            </a:r>
            <a:endParaRPr lang="en-ID" dirty="0"/>
          </a:p>
        </p:txBody>
      </p:sp>
      <p:sp>
        <p:nvSpPr>
          <p:cNvPr id="50" name="Text Placeholder 73">
            <a:extLst>
              <a:ext uri="{FF2B5EF4-FFF2-40B4-BE49-F238E27FC236}">
                <a16:creationId xmlns:a16="http://schemas.microsoft.com/office/drawing/2014/main" id="{0B8D1B60-F9E9-4F74-BA41-D01154A4D350}"/>
              </a:ext>
            </a:extLst>
          </p:cNvPr>
          <p:cNvSpPr>
            <a:spLocks noGrp="1"/>
          </p:cNvSpPr>
          <p:nvPr>
            <p:ph type="body" sz="quarter" idx="36"/>
          </p:nvPr>
        </p:nvSpPr>
        <p:spPr>
          <a:xfrm>
            <a:off x="3299847" y="5007614"/>
            <a:ext cx="4218555" cy="638332"/>
          </a:xfrm>
        </p:spPr>
        <p:txBody>
          <a:bodyPr anchor="ctr">
            <a:normAutofit/>
          </a:bodyPr>
          <a:lstStyle>
            <a:lvl1pPr marL="0" indent="0" algn="l">
              <a:lnSpc>
                <a:spcPct val="130000"/>
              </a:lnSpc>
              <a:buNone/>
              <a:defRPr sz="1350">
                <a:solidFill>
                  <a:schemeClr val="tx1"/>
                </a:solidFill>
              </a:defRPr>
            </a:lvl1pPr>
          </a:lstStyle>
          <a:p>
            <a:pPr lvl="0"/>
            <a:endParaRPr lang="en-ID" dirty="0"/>
          </a:p>
        </p:txBody>
      </p:sp>
      <p:sp>
        <p:nvSpPr>
          <p:cNvPr id="51" name="Text Placeholder 10">
            <a:extLst>
              <a:ext uri="{FF2B5EF4-FFF2-40B4-BE49-F238E27FC236}">
                <a16:creationId xmlns:a16="http://schemas.microsoft.com/office/drawing/2014/main" id="{5FE1BEA5-E087-49C5-8AB9-9FA3C8844A4F}"/>
              </a:ext>
            </a:extLst>
          </p:cNvPr>
          <p:cNvSpPr>
            <a:spLocks noGrp="1"/>
          </p:cNvSpPr>
          <p:nvPr>
            <p:ph type="body" sz="quarter" idx="37" hasCustomPrompt="1"/>
          </p:nvPr>
        </p:nvSpPr>
        <p:spPr>
          <a:xfrm>
            <a:off x="526143" y="5755411"/>
            <a:ext cx="2277980" cy="644626"/>
          </a:xfrm>
        </p:spPr>
        <p:txBody>
          <a:bodyPr anchor="ctr">
            <a:noAutofit/>
          </a:bodyPr>
          <a:lstStyle>
            <a:lvl1pPr marL="0" indent="0" algn="ctr">
              <a:buNone/>
              <a:defRPr sz="3600" b="1" spc="225">
                <a:solidFill>
                  <a:schemeClr val="tx1"/>
                </a:solidFill>
                <a:latin typeface="FoundersGroteskMedium"/>
              </a:defRPr>
            </a:lvl1pPr>
          </a:lstStyle>
          <a:p>
            <a:pPr lvl="0"/>
            <a:r>
              <a:rPr lang="en-US" dirty="0"/>
              <a:t>XX</a:t>
            </a:r>
            <a:endParaRPr lang="en-ID" dirty="0"/>
          </a:p>
        </p:txBody>
      </p:sp>
      <p:sp>
        <p:nvSpPr>
          <p:cNvPr id="52" name="Text Placeholder 73">
            <a:extLst>
              <a:ext uri="{FF2B5EF4-FFF2-40B4-BE49-F238E27FC236}">
                <a16:creationId xmlns:a16="http://schemas.microsoft.com/office/drawing/2014/main" id="{CD5053AD-B92F-4F37-B907-AE8D9CCB4D16}"/>
              </a:ext>
            </a:extLst>
          </p:cNvPr>
          <p:cNvSpPr>
            <a:spLocks noGrp="1"/>
          </p:cNvSpPr>
          <p:nvPr>
            <p:ph type="body" sz="quarter" idx="38"/>
          </p:nvPr>
        </p:nvSpPr>
        <p:spPr>
          <a:xfrm>
            <a:off x="3299847" y="5762589"/>
            <a:ext cx="4218555" cy="638332"/>
          </a:xfrm>
        </p:spPr>
        <p:txBody>
          <a:bodyPr anchor="ctr">
            <a:normAutofit/>
          </a:bodyPr>
          <a:lstStyle>
            <a:lvl1pPr marL="0" indent="0" algn="l">
              <a:lnSpc>
                <a:spcPct val="130000"/>
              </a:lnSpc>
              <a:buNone/>
              <a:defRPr sz="1350">
                <a:solidFill>
                  <a:schemeClr val="tx1"/>
                </a:solidFill>
              </a:defRPr>
            </a:lvl1pPr>
          </a:lstStyle>
          <a:p>
            <a:pPr lvl="0"/>
            <a:endParaRPr lang="en-ID" dirty="0"/>
          </a:p>
        </p:txBody>
      </p:sp>
    </p:spTree>
    <p:extLst>
      <p:ext uri="{BB962C8B-B14F-4D97-AF65-F5344CB8AC3E}">
        <p14:creationId xmlns:p14="http://schemas.microsoft.com/office/powerpoint/2010/main" val="346015321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93235AA-9F35-4E1A-B939-E70E86EDC703}"/>
              </a:ext>
            </a:extLst>
          </p:cNvPr>
          <p:cNvSpPr>
            <a:spLocks noGrp="1"/>
          </p:cNvSpPr>
          <p:nvPr>
            <p:ph type="dt" sz="half" idx="10"/>
          </p:nvPr>
        </p:nvSpPr>
        <p:spPr/>
        <p:txBody>
          <a:bodyPr/>
          <a:lstStyle/>
          <a:p>
            <a:fld id="{BBBBAAAF-A990-4625-96CB-55994D5A0635}" type="datetimeFigureOut">
              <a:rPr lang="en-ID" smtClean="0"/>
              <a:t>15/11/2021</a:t>
            </a:fld>
            <a:endParaRPr lang="en-ID"/>
          </a:p>
        </p:txBody>
      </p:sp>
      <p:sp>
        <p:nvSpPr>
          <p:cNvPr id="4" name="Footer Placeholder 3">
            <a:extLst>
              <a:ext uri="{FF2B5EF4-FFF2-40B4-BE49-F238E27FC236}">
                <a16:creationId xmlns:a16="http://schemas.microsoft.com/office/drawing/2014/main" id="{0FA3F268-CCD6-4135-938D-F2AB3974CACB}"/>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2025AE71-31BD-40F9-9FDF-15F786587E56}"/>
              </a:ext>
            </a:extLst>
          </p:cNvPr>
          <p:cNvSpPr>
            <a:spLocks noGrp="1"/>
          </p:cNvSpPr>
          <p:nvPr>
            <p:ph type="sldNum" sz="quarter" idx="12"/>
          </p:nvPr>
        </p:nvSpPr>
        <p:spPr/>
        <p:txBody>
          <a:bodyPr/>
          <a:lstStyle/>
          <a:p>
            <a:fld id="{1E23D79A-CAB0-4E37-8630-8F524ADEE19E}" type="slidenum">
              <a:rPr lang="en-ID" smtClean="0"/>
              <a:t>‹#›</a:t>
            </a:fld>
            <a:endParaRPr lang="en-ID"/>
          </a:p>
        </p:txBody>
      </p:sp>
      <p:sp>
        <p:nvSpPr>
          <p:cNvPr id="6" name="Rectangle 5">
            <a:extLst>
              <a:ext uri="{FF2B5EF4-FFF2-40B4-BE49-F238E27FC236}">
                <a16:creationId xmlns:a16="http://schemas.microsoft.com/office/drawing/2014/main" id="{C8AAD120-827F-443F-BA7A-2B6EA39785CB}"/>
              </a:ext>
            </a:extLst>
          </p:cNvPr>
          <p:cNvSpPr/>
          <p:nvPr userDrawn="1"/>
        </p:nvSpPr>
        <p:spPr>
          <a:xfrm>
            <a:off x="0" y="0"/>
            <a:ext cx="17728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7" name="Rectangle 6">
            <a:extLst>
              <a:ext uri="{FF2B5EF4-FFF2-40B4-BE49-F238E27FC236}">
                <a16:creationId xmlns:a16="http://schemas.microsoft.com/office/drawing/2014/main" id="{3EE86412-5682-45C6-A436-5BF236E816A6}"/>
              </a:ext>
            </a:extLst>
          </p:cNvPr>
          <p:cNvSpPr/>
          <p:nvPr userDrawn="1"/>
        </p:nvSpPr>
        <p:spPr>
          <a:xfrm>
            <a:off x="525623" y="541176"/>
            <a:ext cx="8506411" cy="577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 name="Title 1">
            <a:extLst>
              <a:ext uri="{FF2B5EF4-FFF2-40B4-BE49-F238E27FC236}">
                <a16:creationId xmlns:a16="http://schemas.microsoft.com/office/drawing/2014/main" id="{12F461DE-6B32-42FD-84DE-561CC802AC74}"/>
              </a:ext>
            </a:extLst>
          </p:cNvPr>
          <p:cNvSpPr>
            <a:spLocks noGrp="1"/>
          </p:cNvSpPr>
          <p:nvPr>
            <p:ph type="title"/>
          </p:nvPr>
        </p:nvSpPr>
        <p:spPr>
          <a:xfrm>
            <a:off x="838201" y="859648"/>
            <a:ext cx="7643327" cy="1325563"/>
          </a:xfrm>
        </p:spPr>
        <p:txBody>
          <a:bodyPr/>
          <a:lstStyle>
            <a:lvl1pPr>
              <a:defRPr>
                <a:solidFill>
                  <a:schemeClr val="bg1"/>
                </a:solidFill>
                <a:latin typeface="+mj-lt"/>
              </a:defRPr>
            </a:lvl1pPr>
          </a:lstStyle>
          <a:p>
            <a:r>
              <a:rPr lang="en-US" dirty="0"/>
              <a:t>Click to edit Master title style</a:t>
            </a:r>
            <a:endParaRPr lang="en-ID" dirty="0"/>
          </a:p>
        </p:txBody>
      </p:sp>
      <p:sp>
        <p:nvSpPr>
          <p:cNvPr id="8" name="Freeform: Shape 7">
            <a:extLst>
              <a:ext uri="{FF2B5EF4-FFF2-40B4-BE49-F238E27FC236}">
                <a16:creationId xmlns:a16="http://schemas.microsoft.com/office/drawing/2014/main" id="{2D04ADD7-20E7-4C0C-9EF3-E04D61F2DD75}"/>
              </a:ext>
            </a:extLst>
          </p:cNvPr>
          <p:cNvSpPr/>
          <p:nvPr userDrawn="1"/>
        </p:nvSpPr>
        <p:spPr>
          <a:xfrm rot="5400000">
            <a:off x="-2392335" y="3360281"/>
            <a:ext cx="5737061" cy="98855"/>
          </a:xfrm>
          <a:custGeom>
            <a:avLst/>
            <a:gdLst>
              <a:gd name="connsiteX0" fmla="*/ 0 w 1038225"/>
              <a:gd name="connsiteY0" fmla="*/ 0 h 76200"/>
              <a:gd name="connsiteX1" fmla="*/ 1042988 w 1038225"/>
              <a:gd name="connsiteY1" fmla="*/ 0 h 76200"/>
              <a:gd name="connsiteX2" fmla="*/ 1042988 w 1038225"/>
              <a:gd name="connsiteY2" fmla="*/ 82868 h 76200"/>
              <a:gd name="connsiteX3" fmla="*/ 0 w 1038225"/>
              <a:gd name="connsiteY3" fmla="*/ 82868 h 76200"/>
            </a:gdLst>
            <a:ahLst/>
            <a:cxnLst>
              <a:cxn ang="0">
                <a:pos x="connsiteX0" y="connsiteY0"/>
              </a:cxn>
              <a:cxn ang="0">
                <a:pos x="connsiteX1" y="connsiteY1"/>
              </a:cxn>
              <a:cxn ang="0">
                <a:pos x="connsiteX2" y="connsiteY2"/>
              </a:cxn>
              <a:cxn ang="0">
                <a:pos x="connsiteX3" y="connsiteY3"/>
              </a:cxn>
            </a:cxnLst>
            <a:rect l="l" t="t" r="r" b="b"/>
            <a:pathLst>
              <a:path w="1038225" h="76200">
                <a:moveTo>
                  <a:pt x="0" y="0"/>
                </a:moveTo>
                <a:lnTo>
                  <a:pt x="1042988" y="0"/>
                </a:lnTo>
                <a:lnTo>
                  <a:pt x="1042988" y="82868"/>
                </a:lnTo>
                <a:lnTo>
                  <a:pt x="0" y="82868"/>
                </a:lnTo>
                <a:close/>
              </a:path>
            </a:pathLst>
          </a:custGeom>
          <a:solidFill>
            <a:schemeClr val="accent1"/>
          </a:solidFill>
          <a:ln w="9525" cap="flat">
            <a:noFill/>
            <a:prstDash val="solid"/>
            <a:miter/>
          </a:ln>
        </p:spPr>
        <p:txBody>
          <a:bodyPr rtlCol="0" anchor="ctr"/>
          <a:lstStyle/>
          <a:p>
            <a:pPr rtl="0"/>
            <a:endParaRPr lang="en-ID" sz="1500"/>
          </a:p>
        </p:txBody>
      </p:sp>
    </p:spTree>
    <p:extLst>
      <p:ext uri="{BB962C8B-B14F-4D97-AF65-F5344CB8AC3E}">
        <p14:creationId xmlns:p14="http://schemas.microsoft.com/office/powerpoint/2010/main" val="3339634734"/>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41898A1-C6CF-4883-A57D-D641DFCDC61F}"/>
              </a:ext>
            </a:extLst>
          </p:cNvPr>
          <p:cNvSpPr/>
          <p:nvPr userDrawn="1"/>
        </p:nvSpPr>
        <p:spPr>
          <a:xfrm>
            <a:off x="1" y="881"/>
            <a:ext cx="4965700" cy="551570"/>
          </a:xfrm>
          <a:custGeom>
            <a:avLst/>
            <a:gdLst>
              <a:gd name="connsiteX0" fmla="*/ 0 w 1038225"/>
              <a:gd name="connsiteY0" fmla="*/ 0 h 76200"/>
              <a:gd name="connsiteX1" fmla="*/ 1042988 w 1038225"/>
              <a:gd name="connsiteY1" fmla="*/ 0 h 76200"/>
              <a:gd name="connsiteX2" fmla="*/ 1042988 w 1038225"/>
              <a:gd name="connsiteY2" fmla="*/ 82868 h 76200"/>
              <a:gd name="connsiteX3" fmla="*/ 0 w 1038225"/>
              <a:gd name="connsiteY3" fmla="*/ 82868 h 76200"/>
            </a:gdLst>
            <a:ahLst/>
            <a:cxnLst>
              <a:cxn ang="0">
                <a:pos x="connsiteX0" y="connsiteY0"/>
              </a:cxn>
              <a:cxn ang="0">
                <a:pos x="connsiteX1" y="connsiteY1"/>
              </a:cxn>
              <a:cxn ang="0">
                <a:pos x="connsiteX2" y="connsiteY2"/>
              </a:cxn>
              <a:cxn ang="0">
                <a:pos x="connsiteX3" y="connsiteY3"/>
              </a:cxn>
            </a:cxnLst>
            <a:rect l="l" t="t" r="r" b="b"/>
            <a:pathLst>
              <a:path w="1038225" h="76200">
                <a:moveTo>
                  <a:pt x="0" y="0"/>
                </a:moveTo>
                <a:lnTo>
                  <a:pt x="1042988" y="0"/>
                </a:lnTo>
                <a:lnTo>
                  <a:pt x="1042988" y="82868"/>
                </a:lnTo>
                <a:lnTo>
                  <a:pt x="0" y="82868"/>
                </a:lnTo>
                <a:close/>
              </a:path>
            </a:pathLst>
          </a:custGeom>
          <a:solidFill>
            <a:srgbClr val="002E5B"/>
          </a:solidFill>
          <a:ln w="9525" cap="flat">
            <a:noFill/>
            <a:prstDash val="solid"/>
            <a:miter/>
          </a:ln>
        </p:spPr>
        <p:txBody>
          <a:bodyPr rtlCol="0" anchor="ctr"/>
          <a:lstStyle/>
          <a:p>
            <a:pPr rtl="0"/>
            <a:endParaRPr lang="en-ID" sz="1350"/>
          </a:p>
        </p:txBody>
      </p:sp>
      <p:sp>
        <p:nvSpPr>
          <p:cNvPr id="29" name="Freeform: Shape 28">
            <a:extLst>
              <a:ext uri="{FF2B5EF4-FFF2-40B4-BE49-F238E27FC236}">
                <a16:creationId xmlns:a16="http://schemas.microsoft.com/office/drawing/2014/main" id="{3DA1BEA3-D405-41F8-ACD2-4EB34ADB0707}"/>
              </a:ext>
            </a:extLst>
          </p:cNvPr>
          <p:cNvSpPr/>
          <p:nvPr userDrawn="1"/>
        </p:nvSpPr>
        <p:spPr>
          <a:xfrm>
            <a:off x="4061897" y="339853"/>
            <a:ext cx="903804" cy="926972"/>
          </a:xfrm>
          <a:custGeom>
            <a:avLst/>
            <a:gdLst>
              <a:gd name="connsiteX0" fmla="*/ 0 w 304800"/>
              <a:gd name="connsiteY0" fmla="*/ 0 h 400050"/>
              <a:gd name="connsiteX1" fmla="*/ 313373 w 304800"/>
              <a:gd name="connsiteY1" fmla="*/ 0 h 400050"/>
              <a:gd name="connsiteX2" fmla="*/ 313373 w 304800"/>
              <a:gd name="connsiteY2" fmla="*/ 402908 h 400050"/>
              <a:gd name="connsiteX3" fmla="*/ 0 w 304800"/>
              <a:gd name="connsiteY3" fmla="*/ 402908 h 400050"/>
            </a:gdLst>
            <a:ahLst/>
            <a:cxnLst>
              <a:cxn ang="0">
                <a:pos x="connsiteX0" y="connsiteY0"/>
              </a:cxn>
              <a:cxn ang="0">
                <a:pos x="connsiteX1" y="connsiteY1"/>
              </a:cxn>
              <a:cxn ang="0">
                <a:pos x="connsiteX2" y="connsiteY2"/>
              </a:cxn>
              <a:cxn ang="0">
                <a:pos x="connsiteX3" y="connsiteY3"/>
              </a:cxn>
            </a:cxnLst>
            <a:rect l="l" t="t" r="r" b="b"/>
            <a:pathLst>
              <a:path w="304800" h="400050">
                <a:moveTo>
                  <a:pt x="0" y="0"/>
                </a:moveTo>
                <a:lnTo>
                  <a:pt x="313373" y="0"/>
                </a:lnTo>
                <a:lnTo>
                  <a:pt x="313373" y="402908"/>
                </a:lnTo>
                <a:lnTo>
                  <a:pt x="0" y="402908"/>
                </a:lnTo>
                <a:close/>
              </a:path>
            </a:pathLst>
          </a:custGeom>
          <a:solidFill>
            <a:schemeClr val="accent2">
              <a:lumMod val="75000"/>
            </a:schemeClr>
          </a:solidFill>
          <a:ln w="9525" cap="flat">
            <a:noFill/>
            <a:prstDash val="solid"/>
            <a:miter/>
          </a:ln>
        </p:spPr>
        <p:txBody>
          <a:bodyPr rtlCol="0" anchor="ctr"/>
          <a:lstStyle/>
          <a:p>
            <a:endParaRPr lang="en-ID" sz="1350"/>
          </a:p>
        </p:txBody>
      </p:sp>
      <p:sp>
        <p:nvSpPr>
          <p:cNvPr id="30" name="Freeform: Shape 29">
            <a:extLst>
              <a:ext uri="{FF2B5EF4-FFF2-40B4-BE49-F238E27FC236}">
                <a16:creationId xmlns:a16="http://schemas.microsoft.com/office/drawing/2014/main" id="{55611352-94DB-4598-AD1D-0C124E4186B0}"/>
              </a:ext>
            </a:extLst>
          </p:cNvPr>
          <p:cNvSpPr/>
          <p:nvPr userDrawn="1"/>
        </p:nvSpPr>
        <p:spPr>
          <a:xfrm>
            <a:off x="0" y="163289"/>
            <a:ext cx="4779291" cy="926971"/>
          </a:xfrm>
          <a:custGeom>
            <a:avLst/>
            <a:gdLst>
              <a:gd name="connsiteX0" fmla="*/ 0 w 971550"/>
              <a:gd name="connsiteY0" fmla="*/ 0 h 400050"/>
              <a:gd name="connsiteX1" fmla="*/ 977265 w 971550"/>
              <a:gd name="connsiteY1" fmla="*/ 0 h 400050"/>
              <a:gd name="connsiteX2" fmla="*/ 977265 w 971550"/>
              <a:gd name="connsiteY2" fmla="*/ 402908 h 400050"/>
              <a:gd name="connsiteX3" fmla="*/ 0 w 971550"/>
              <a:gd name="connsiteY3" fmla="*/ 402908 h 400050"/>
            </a:gdLst>
            <a:ahLst/>
            <a:cxnLst>
              <a:cxn ang="0">
                <a:pos x="connsiteX0" y="connsiteY0"/>
              </a:cxn>
              <a:cxn ang="0">
                <a:pos x="connsiteX1" y="connsiteY1"/>
              </a:cxn>
              <a:cxn ang="0">
                <a:pos x="connsiteX2" y="connsiteY2"/>
              </a:cxn>
              <a:cxn ang="0">
                <a:pos x="connsiteX3" y="connsiteY3"/>
              </a:cxn>
            </a:cxnLst>
            <a:rect l="l" t="t" r="r" b="b"/>
            <a:pathLst>
              <a:path w="971550" h="400050">
                <a:moveTo>
                  <a:pt x="0" y="0"/>
                </a:moveTo>
                <a:lnTo>
                  <a:pt x="977265" y="0"/>
                </a:lnTo>
                <a:lnTo>
                  <a:pt x="977265" y="402908"/>
                </a:lnTo>
                <a:lnTo>
                  <a:pt x="0" y="402908"/>
                </a:lnTo>
                <a:close/>
              </a:path>
            </a:pathLst>
          </a:custGeom>
          <a:solidFill>
            <a:srgbClr val="EF7622"/>
          </a:solidFill>
          <a:ln w="9525" cap="flat">
            <a:noFill/>
            <a:prstDash val="solid"/>
            <a:miter/>
          </a:ln>
        </p:spPr>
        <p:txBody>
          <a:bodyPr rtlCol="0" anchor="ctr"/>
          <a:lstStyle/>
          <a:p>
            <a:endParaRPr lang="en-ID" sz="1350" dirty="0"/>
          </a:p>
        </p:txBody>
      </p:sp>
      <p:sp>
        <p:nvSpPr>
          <p:cNvPr id="32" name="Freeform: Shape 31">
            <a:extLst>
              <a:ext uri="{FF2B5EF4-FFF2-40B4-BE49-F238E27FC236}">
                <a16:creationId xmlns:a16="http://schemas.microsoft.com/office/drawing/2014/main" id="{E3772CF1-AF48-44C2-B4F1-EBF51748DFE0}"/>
              </a:ext>
            </a:extLst>
          </p:cNvPr>
          <p:cNvSpPr/>
          <p:nvPr userDrawn="1"/>
        </p:nvSpPr>
        <p:spPr>
          <a:xfrm>
            <a:off x="4061896" y="1099089"/>
            <a:ext cx="734341" cy="154495"/>
          </a:xfrm>
          <a:custGeom>
            <a:avLst/>
            <a:gdLst>
              <a:gd name="connsiteX0" fmla="*/ 247650 w 247650"/>
              <a:gd name="connsiteY0" fmla="*/ 0 h 66675"/>
              <a:gd name="connsiteX1" fmla="*/ 0 w 247650"/>
              <a:gd name="connsiteY1" fmla="*/ 75248 h 66675"/>
              <a:gd name="connsiteX2" fmla="*/ 0 w 247650"/>
              <a:gd name="connsiteY2" fmla="*/ 0 h 66675"/>
            </a:gdLst>
            <a:ahLst/>
            <a:cxnLst>
              <a:cxn ang="0">
                <a:pos x="connsiteX0" y="connsiteY0"/>
              </a:cxn>
              <a:cxn ang="0">
                <a:pos x="connsiteX1" y="connsiteY1"/>
              </a:cxn>
              <a:cxn ang="0">
                <a:pos x="connsiteX2" y="connsiteY2"/>
              </a:cxn>
            </a:cxnLst>
            <a:rect l="l" t="t" r="r" b="b"/>
            <a:pathLst>
              <a:path w="247650" h="66675">
                <a:moveTo>
                  <a:pt x="247650" y="0"/>
                </a:moveTo>
                <a:lnTo>
                  <a:pt x="0" y="75248"/>
                </a:lnTo>
                <a:lnTo>
                  <a:pt x="0" y="0"/>
                </a:lnTo>
                <a:close/>
              </a:path>
            </a:pathLst>
          </a:custGeom>
          <a:solidFill>
            <a:schemeClr val="accent2">
              <a:lumMod val="50000"/>
            </a:schemeClr>
          </a:solidFill>
          <a:ln w="9525" cap="flat">
            <a:noFill/>
            <a:prstDash val="solid"/>
            <a:miter/>
          </a:ln>
        </p:spPr>
        <p:txBody>
          <a:bodyPr rtlCol="0" anchor="ctr"/>
          <a:lstStyle/>
          <a:p>
            <a:endParaRPr lang="en-ID" sz="1350"/>
          </a:p>
        </p:txBody>
      </p:sp>
      <p:sp>
        <p:nvSpPr>
          <p:cNvPr id="34" name="Title 1">
            <a:extLst>
              <a:ext uri="{FF2B5EF4-FFF2-40B4-BE49-F238E27FC236}">
                <a16:creationId xmlns:a16="http://schemas.microsoft.com/office/drawing/2014/main" id="{6554EE0C-C9B9-482D-9B7C-78BC591BD152}"/>
              </a:ext>
            </a:extLst>
          </p:cNvPr>
          <p:cNvSpPr>
            <a:spLocks noGrp="1"/>
          </p:cNvSpPr>
          <p:nvPr userDrawn="1">
            <p:ph type="title" hasCustomPrompt="1"/>
          </p:nvPr>
        </p:nvSpPr>
        <p:spPr>
          <a:xfrm>
            <a:off x="238126" y="277602"/>
            <a:ext cx="4328577" cy="677754"/>
          </a:xfrm>
        </p:spPr>
        <p:txBody>
          <a:bodyPr>
            <a:normAutofit/>
          </a:bodyPr>
          <a:lstStyle>
            <a:lvl1pPr algn="l">
              <a:defRPr sz="2100" b="1" i="0">
                <a:solidFill>
                  <a:schemeClr val="bg1"/>
                </a:solidFill>
                <a:latin typeface="+mj-lt"/>
              </a:defRPr>
            </a:lvl1pPr>
          </a:lstStyle>
          <a:p>
            <a:r>
              <a:rPr lang="en-US" dirty="0"/>
              <a:t>CONTENT HERE</a:t>
            </a:r>
            <a:endParaRPr lang="en-ID" dirty="0"/>
          </a:p>
        </p:txBody>
      </p:sp>
      <p:sp>
        <p:nvSpPr>
          <p:cNvPr id="16" name="Picture Placeholder 15">
            <a:extLst>
              <a:ext uri="{FF2B5EF4-FFF2-40B4-BE49-F238E27FC236}">
                <a16:creationId xmlns:a16="http://schemas.microsoft.com/office/drawing/2014/main" id="{9136E3FD-D13C-494A-87D8-6065774BC8B2}"/>
              </a:ext>
            </a:extLst>
          </p:cNvPr>
          <p:cNvSpPr>
            <a:spLocks noGrp="1"/>
          </p:cNvSpPr>
          <p:nvPr userDrawn="1">
            <p:ph type="pic" sz="quarter" idx="10"/>
          </p:nvPr>
        </p:nvSpPr>
        <p:spPr>
          <a:xfrm>
            <a:off x="1" y="1083639"/>
            <a:ext cx="4991100" cy="5774363"/>
          </a:xfrm>
          <a:custGeom>
            <a:avLst/>
            <a:gdLst>
              <a:gd name="connsiteX0" fmla="*/ 0 w 4991100"/>
              <a:gd name="connsiteY0" fmla="*/ 0 h 5774363"/>
              <a:gd name="connsiteX1" fmla="*/ 4061896 w 4991100"/>
              <a:gd name="connsiteY1" fmla="*/ 0 h 5774363"/>
              <a:gd name="connsiteX2" fmla="*/ 4061896 w 4991100"/>
              <a:gd name="connsiteY2" fmla="*/ 2207 h 5774363"/>
              <a:gd name="connsiteX3" fmla="*/ 4061896 w 4991100"/>
              <a:gd name="connsiteY3" fmla="*/ 176567 h 5774363"/>
              <a:gd name="connsiteX4" fmla="*/ 4991100 w 4991100"/>
              <a:gd name="connsiteY4" fmla="*/ 176567 h 5774363"/>
              <a:gd name="connsiteX5" fmla="*/ 4991100 w 4991100"/>
              <a:gd name="connsiteY5" fmla="*/ 5774363 h 5774363"/>
              <a:gd name="connsiteX6" fmla="*/ 0 w 4991100"/>
              <a:gd name="connsiteY6" fmla="*/ 5774363 h 577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0" h="5774363">
                <a:moveTo>
                  <a:pt x="0" y="0"/>
                </a:moveTo>
                <a:lnTo>
                  <a:pt x="4061896" y="0"/>
                </a:lnTo>
                <a:lnTo>
                  <a:pt x="4061896" y="2207"/>
                </a:lnTo>
                <a:lnTo>
                  <a:pt x="4061896" y="176567"/>
                </a:lnTo>
                <a:lnTo>
                  <a:pt x="4991100" y="176567"/>
                </a:lnTo>
                <a:lnTo>
                  <a:pt x="4991100" y="5774363"/>
                </a:lnTo>
                <a:lnTo>
                  <a:pt x="0" y="5774363"/>
                </a:lnTo>
                <a:close/>
              </a:path>
            </a:pathLst>
          </a:custGeom>
        </p:spPr>
        <p:txBody>
          <a:bodyPr wrap="square">
            <a:noAutofit/>
          </a:bodyPr>
          <a:lstStyle>
            <a:lvl1pPr rtl="0">
              <a:defRPr/>
            </a:lvl1pPr>
          </a:lstStyle>
          <a:p>
            <a:endParaRPr lang="en-ID"/>
          </a:p>
        </p:txBody>
      </p:sp>
      <p:sp>
        <p:nvSpPr>
          <p:cNvPr id="11" name="Rectangle 10">
            <a:extLst>
              <a:ext uri="{FF2B5EF4-FFF2-40B4-BE49-F238E27FC236}">
                <a16:creationId xmlns:a16="http://schemas.microsoft.com/office/drawing/2014/main" id="{12ACFDAB-3255-488E-A11D-FFB0E9D86059}"/>
              </a:ext>
            </a:extLst>
          </p:cNvPr>
          <p:cNvSpPr/>
          <p:nvPr userDrawn="1"/>
        </p:nvSpPr>
        <p:spPr>
          <a:xfrm>
            <a:off x="11635981" y="6414915"/>
            <a:ext cx="466795" cy="4422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D" sz="1350" dirty="0"/>
          </a:p>
        </p:txBody>
      </p:sp>
      <p:sp>
        <p:nvSpPr>
          <p:cNvPr id="12" name="TextBox 11">
            <a:extLst>
              <a:ext uri="{FF2B5EF4-FFF2-40B4-BE49-F238E27FC236}">
                <a16:creationId xmlns:a16="http://schemas.microsoft.com/office/drawing/2014/main" id="{6E9A6A48-1C52-4138-BF56-3341C87CDBF9}"/>
              </a:ext>
            </a:extLst>
          </p:cNvPr>
          <p:cNvSpPr txBox="1"/>
          <p:nvPr userDrawn="1"/>
        </p:nvSpPr>
        <p:spPr>
          <a:xfrm>
            <a:off x="11676856" y="6452239"/>
            <a:ext cx="385042" cy="300082"/>
          </a:xfrm>
          <a:prstGeom prst="rect">
            <a:avLst/>
          </a:prstGeom>
          <a:noFill/>
          <a:ln>
            <a:noFill/>
          </a:ln>
        </p:spPr>
        <p:txBody>
          <a:bodyPr wrap="none" rtlCol="0">
            <a:spAutoFit/>
          </a:bodyPr>
          <a:lstStyle/>
          <a:p>
            <a:pPr algn="ctr"/>
            <a:fld id="{260E2A6B-A809-4840-BF14-8648BC0BDF87}" type="slidenum">
              <a:rPr lang="id-ID" sz="1350" b="1" smtClean="0">
                <a:solidFill>
                  <a:schemeClr val="bg1"/>
                </a:solidFill>
                <a:latin typeface="Lato" panose="020F0502020204030203" pitchFamily="34" charset="0"/>
              </a:rPr>
              <a:pPr algn="ctr"/>
              <a:t>‹#›</a:t>
            </a:fld>
            <a:endParaRPr lang="id-ID" sz="1350" dirty="0">
              <a:solidFill>
                <a:schemeClr val="bg1"/>
              </a:solidFill>
              <a:latin typeface="Lato" panose="020F0502020204030203" pitchFamily="34" charset="0"/>
            </a:endParaRPr>
          </a:p>
        </p:txBody>
      </p:sp>
    </p:spTree>
    <p:extLst>
      <p:ext uri="{BB962C8B-B14F-4D97-AF65-F5344CB8AC3E}">
        <p14:creationId xmlns:p14="http://schemas.microsoft.com/office/powerpoint/2010/main" val="29985848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41898A1-C6CF-4883-A57D-D641DFCDC61F}"/>
              </a:ext>
            </a:extLst>
          </p:cNvPr>
          <p:cNvSpPr/>
          <p:nvPr userDrawn="1"/>
        </p:nvSpPr>
        <p:spPr>
          <a:xfrm>
            <a:off x="0" y="881"/>
            <a:ext cx="12192000" cy="551570"/>
          </a:xfrm>
          <a:custGeom>
            <a:avLst/>
            <a:gdLst>
              <a:gd name="connsiteX0" fmla="*/ 0 w 1038225"/>
              <a:gd name="connsiteY0" fmla="*/ 0 h 76200"/>
              <a:gd name="connsiteX1" fmla="*/ 1042988 w 1038225"/>
              <a:gd name="connsiteY1" fmla="*/ 0 h 76200"/>
              <a:gd name="connsiteX2" fmla="*/ 1042988 w 1038225"/>
              <a:gd name="connsiteY2" fmla="*/ 82868 h 76200"/>
              <a:gd name="connsiteX3" fmla="*/ 0 w 1038225"/>
              <a:gd name="connsiteY3" fmla="*/ 82868 h 76200"/>
            </a:gdLst>
            <a:ahLst/>
            <a:cxnLst>
              <a:cxn ang="0">
                <a:pos x="connsiteX0" y="connsiteY0"/>
              </a:cxn>
              <a:cxn ang="0">
                <a:pos x="connsiteX1" y="connsiteY1"/>
              </a:cxn>
              <a:cxn ang="0">
                <a:pos x="connsiteX2" y="connsiteY2"/>
              </a:cxn>
              <a:cxn ang="0">
                <a:pos x="connsiteX3" y="connsiteY3"/>
              </a:cxn>
            </a:cxnLst>
            <a:rect l="l" t="t" r="r" b="b"/>
            <a:pathLst>
              <a:path w="1038225" h="76200">
                <a:moveTo>
                  <a:pt x="0" y="0"/>
                </a:moveTo>
                <a:lnTo>
                  <a:pt x="1042988" y="0"/>
                </a:lnTo>
                <a:lnTo>
                  <a:pt x="1042988" y="82868"/>
                </a:lnTo>
                <a:lnTo>
                  <a:pt x="0" y="82868"/>
                </a:lnTo>
                <a:close/>
              </a:path>
            </a:pathLst>
          </a:custGeom>
          <a:solidFill>
            <a:srgbClr val="002D5C"/>
          </a:solidFill>
          <a:ln w="9525" cap="flat">
            <a:noFill/>
            <a:prstDash val="solid"/>
            <a:miter/>
          </a:ln>
        </p:spPr>
        <p:txBody>
          <a:bodyPr rtlCol="0" anchor="ctr"/>
          <a:lstStyle/>
          <a:p>
            <a:pPr rtl="0"/>
            <a:endParaRPr lang="en-ID" sz="1350"/>
          </a:p>
        </p:txBody>
      </p:sp>
      <p:sp>
        <p:nvSpPr>
          <p:cNvPr id="30" name="Freeform: Shape 29">
            <a:extLst>
              <a:ext uri="{FF2B5EF4-FFF2-40B4-BE49-F238E27FC236}">
                <a16:creationId xmlns:a16="http://schemas.microsoft.com/office/drawing/2014/main" id="{55611352-94DB-4598-AD1D-0C124E4186B0}"/>
              </a:ext>
            </a:extLst>
          </p:cNvPr>
          <p:cNvSpPr/>
          <p:nvPr userDrawn="1"/>
        </p:nvSpPr>
        <p:spPr>
          <a:xfrm>
            <a:off x="7241262" y="217848"/>
            <a:ext cx="4712615" cy="817850"/>
          </a:xfrm>
          <a:custGeom>
            <a:avLst/>
            <a:gdLst>
              <a:gd name="connsiteX0" fmla="*/ 0 w 971550"/>
              <a:gd name="connsiteY0" fmla="*/ 0 h 400050"/>
              <a:gd name="connsiteX1" fmla="*/ 977265 w 971550"/>
              <a:gd name="connsiteY1" fmla="*/ 0 h 400050"/>
              <a:gd name="connsiteX2" fmla="*/ 977265 w 971550"/>
              <a:gd name="connsiteY2" fmla="*/ 402908 h 400050"/>
              <a:gd name="connsiteX3" fmla="*/ 0 w 971550"/>
              <a:gd name="connsiteY3" fmla="*/ 402908 h 400050"/>
            </a:gdLst>
            <a:ahLst/>
            <a:cxnLst>
              <a:cxn ang="0">
                <a:pos x="connsiteX0" y="connsiteY0"/>
              </a:cxn>
              <a:cxn ang="0">
                <a:pos x="connsiteX1" y="connsiteY1"/>
              </a:cxn>
              <a:cxn ang="0">
                <a:pos x="connsiteX2" y="connsiteY2"/>
              </a:cxn>
              <a:cxn ang="0">
                <a:pos x="connsiteX3" y="connsiteY3"/>
              </a:cxn>
            </a:cxnLst>
            <a:rect l="l" t="t" r="r" b="b"/>
            <a:pathLst>
              <a:path w="971550" h="400050">
                <a:moveTo>
                  <a:pt x="0" y="0"/>
                </a:moveTo>
                <a:lnTo>
                  <a:pt x="977265" y="0"/>
                </a:lnTo>
                <a:lnTo>
                  <a:pt x="977265" y="402908"/>
                </a:lnTo>
                <a:lnTo>
                  <a:pt x="0" y="402908"/>
                </a:lnTo>
                <a:close/>
              </a:path>
            </a:pathLst>
          </a:custGeom>
          <a:solidFill>
            <a:srgbClr val="EF7622"/>
          </a:solidFill>
          <a:ln w="9525" cap="flat">
            <a:noFill/>
            <a:prstDash val="solid"/>
            <a:miter/>
          </a:ln>
        </p:spPr>
        <p:txBody>
          <a:bodyPr rtlCol="0" anchor="ctr"/>
          <a:lstStyle/>
          <a:p>
            <a:endParaRPr lang="en-ID" sz="1350" dirty="0"/>
          </a:p>
        </p:txBody>
      </p:sp>
      <p:sp>
        <p:nvSpPr>
          <p:cNvPr id="34" name="Title 1">
            <a:extLst>
              <a:ext uri="{FF2B5EF4-FFF2-40B4-BE49-F238E27FC236}">
                <a16:creationId xmlns:a16="http://schemas.microsoft.com/office/drawing/2014/main" id="{6554EE0C-C9B9-482D-9B7C-78BC591BD152}"/>
              </a:ext>
            </a:extLst>
          </p:cNvPr>
          <p:cNvSpPr>
            <a:spLocks noGrp="1"/>
          </p:cNvSpPr>
          <p:nvPr>
            <p:ph type="title" hasCustomPrompt="1"/>
          </p:nvPr>
        </p:nvSpPr>
        <p:spPr>
          <a:xfrm>
            <a:off x="7412712" y="277602"/>
            <a:ext cx="4328577" cy="677754"/>
          </a:xfrm>
        </p:spPr>
        <p:txBody>
          <a:bodyPr>
            <a:normAutofit/>
          </a:bodyPr>
          <a:lstStyle>
            <a:lvl1pPr algn="r">
              <a:defRPr sz="2100" b="1" i="0">
                <a:solidFill>
                  <a:schemeClr val="bg1"/>
                </a:solidFill>
                <a:latin typeface="+mj-lt"/>
              </a:defRPr>
            </a:lvl1pPr>
          </a:lstStyle>
          <a:p>
            <a:r>
              <a:rPr lang="en-US" dirty="0"/>
              <a:t>CONTENT HERE</a:t>
            </a:r>
            <a:endParaRPr lang="en-ID" dirty="0"/>
          </a:p>
        </p:txBody>
      </p:sp>
      <p:sp>
        <p:nvSpPr>
          <p:cNvPr id="6" name="Rectangle 5">
            <a:extLst>
              <a:ext uri="{FF2B5EF4-FFF2-40B4-BE49-F238E27FC236}">
                <a16:creationId xmlns:a16="http://schemas.microsoft.com/office/drawing/2014/main" id="{4787D4B5-0CD4-4933-96F0-6492A86CC7F5}"/>
              </a:ext>
            </a:extLst>
          </p:cNvPr>
          <p:cNvSpPr/>
          <p:nvPr userDrawn="1"/>
        </p:nvSpPr>
        <p:spPr>
          <a:xfrm>
            <a:off x="11635981" y="6414915"/>
            <a:ext cx="466795" cy="4422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D" sz="1350" dirty="0"/>
          </a:p>
        </p:txBody>
      </p:sp>
      <p:sp>
        <p:nvSpPr>
          <p:cNvPr id="7" name="TextBox 6">
            <a:extLst>
              <a:ext uri="{FF2B5EF4-FFF2-40B4-BE49-F238E27FC236}">
                <a16:creationId xmlns:a16="http://schemas.microsoft.com/office/drawing/2014/main" id="{3FEA8ED0-2AC4-41EF-9B52-958A4F71E738}"/>
              </a:ext>
            </a:extLst>
          </p:cNvPr>
          <p:cNvSpPr txBox="1"/>
          <p:nvPr userDrawn="1"/>
        </p:nvSpPr>
        <p:spPr>
          <a:xfrm>
            <a:off x="11676856" y="6452239"/>
            <a:ext cx="385042" cy="300082"/>
          </a:xfrm>
          <a:prstGeom prst="rect">
            <a:avLst/>
          </a:prstGeom>
          <a:noFill/>
          <a:ln>
            <a:noFill/>
          </a:ln>
        </p:spPr>
        <p:txBody>
          <a:bodyPr wrap="none" rtlCol="0">
            <a:spAutoFit/>
          </a:bodyPr>
          <a:lstStyle/>
          <a:p>
            <a:pPr algn="ctr"/>
            <a:fld id="{260E2A6B-A809-4840-BF14-8648BC0BDF87}" type="slidenum">
              <a:rPr lang="id-ID" sz="1350" b="1" smtClean="0">
                <a:solidFill>
                  <a:schemeClr val="bg1"/>
                </a:solidFill>
                <a:latin typeface="Lato" panose="020F0502020204030203" pitchFamily="34" charset="0"/>
              </a:rPr>
              <a:pPr algn="ctr"/>
              <a:t>‹#›</a:t>
            </a:fld>
            <a:endParaRPr lang="id-ID" sz="1350" dirty="0">
              <a:solidFill>
                <a:schemeClr val="bg1"/>
              </a:solidFill>
              <a:latin typeface="Lato" panose="020F0502020204030203" pitchFamily="34" charset="0"/>
            </a:endParaRPr>
          </a:p>
        </p:txBody>
      </p:sp>
    </p:spTree>
    <p:extLst>
      <p:ext uri="{BB962C8B-B14F-4D97-AF65-F5344CB8AC3E}">
        <p14:creationId xmlns:p14="http://schemas.microsoft.com/office/powerpoint/2010/main" val="44310789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BBAAAF-A990-4625-96CB-55994D5A0635}" type="datetimeFigureOut">
              <a:rPr lang="en-ID" smtClean="0"/>
              <a:t>15/11/2021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2573158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7F51552-4556-4253-A6ED-30104758FB08}"/>
              </a:ext>
            </a:extLst>
          </p:cNvPr>
          <p:cNvSpPr>
            <a:spLocks noGrp="1"/>
          </p:cNvSpPr>
          <p:nvPr>
            <p:ph type="pic" sz="quarter" idx="10"/>
          </p:nvPr>
        </p:nvSpPr>
        <p:spPr>
          <a:xfrm>
            <a:off x="1" y="2"/>
            <a:ext cx="5448300" cy="6856413"/>
          </a:xfrm>
          <a:custGeom>
            <a:avLst/>
            <a:gdLst>
              <a:gd name="connsiteX0" fmla="*/ 0 w 5448300"/>
              <a:gd name="connsiteY0" fmla="*/ 601653 h 6856413"/>
              <a:gd name="connsiteX1" fmla="*/ 177986 w 5448300"/>
              <a:gd name="connsiteY1" fmla="*/ 601653 h 6856413"/>
              <a:gd name="connsiteX2" fmla="*/ 177986 w 5448300"/>
              <a:gd name="connsiteY2" fmla="*/ 1042477 h 6856413"/>
              <a:gd name="connsiteX3" fmla="*/ 4918323 w 5448300"/>
              <a:gd name="connsiteY3" fmla="*/ 1042477 h 6856413"/>
              <a:gd name="connsiteX4" fmla="*/ 4918323 w 5448300"/>
              <a:gd name="connsiteY4" fmla="*/ 601653 h 6856413"/>
              <a:gd name="connsiteX5" fmla="*/ 5448300 w 5448300"/>
              <a:gd name="connsiteY5" fmla="*/ 601653 h 6856413"/>
              <a:gd name="connsiteX6" fmla="*/ 5448300 w 5448300"/>
              <a:gd name="connsiteY6" fmla="*/ 6856413 h 6856413"/>
              <a:gd name="connsiteX7" fmla="*/ 0 w 5448300"/>
              <a:gd name="connsiteY7" fmla="*/ 6856413 h 6856413"/>
              <a:gd name="connsiteX8" fmla="*/ 0 w 5448300"/>
              <a:gd name="connsiteY8" fmla="*/ 0 h 6856413"/>
              <a:gd name="connsiteX9" fmla="*/ 5448300 w 5448300"/>
              <a:gd name="connsiteY9" fmla="*/ 0 h 6856413"/>
              <a:gd name="connsiteX10" fmla="*/ 5448300 w 5448300"/>
              <a:gd name="connsiteY10" fmla="*/ 1817 h 6856413"/>
              <a:gd name="connsiteX11" fmla="*/ 0 w 5448300"/>
              <a:gd name="connsiteY11" fmla="*/ 1817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48300" h="6856413">
                <a:moveTo>
                  <a:pt x="0" y="601653"/>
                </a:moveTo>
                <a:lnTo>
                  <a:pt x="177986" y="601653"/>
                </a:lnTo>
                <a:lnTo>
                  <a:pt x="177986" y="1042477"/>
                </a:lnTo>
                <a:lnTo>
                  <a:pt x="4918323" y="1042477"/>
                </a:lnTo>
                <a:lnTo>
                  <a:pt x="4918323" y="601653"/>
                </a:lnTo>
                <a:lnTo>
                  <a:pt x="5448300" y="601653"/>
                </a:lnTo>
                <a:lnTo>
                  <a:pt x="5448300" y="6856413"/>
                </a:lnTo>
                <a:lnTo>
                  <a:pt x="0" y="6856413"/>
                </a:lnTo>
                <a:close/>
                <a:moveTo>
                  <a:pt x="0" y="0"/>
                </a:moveTo>
                <a:lnTo>
                  <a:pt x="5448300" y="0"/>
                </a:lnTo>
                <a:lnTo>
                  <a:pt x="5448300" y="1817"/>
                </a:lnTo>
                <a:lnTo>
                  <a:pt x="0" y="1817"/>
                </a:lnTo>
                <a:close/>
              </a:path>
            </a:pathLst>
          </a:custGeom>
        </p:spPr>
        <p:txBody>
          <a:bodyPr wrap="square">
            <a:noAutofit/>
          </a:bodyPr>
          <a:lstStyle/>
          <a:p>
            <a:endParaRPr lang="en-ID"/>
          </a:p>
        </p:txBody>
      </p:sp>
      <p:sp>
        <p:nvSpPr>
          <p:cNvPr id="10" name="Freeform: Shape 9">
            <a:extLst>
              <a:ext uri="{FF2B5EF4-FFF2-40B4-BE49-F238E27FC236}">
                <a16:creationId xmlns:a16="http://schemas.microsoft.com/office/drawing/2014/main" id="{841898A1-C6CF-4883-A57D-D641DFCDC61F}"/>
              </a:ext>
            </a:extLst>
          </p:cNvPr>
          <p:cNvSpPr/>
          <p:nvPr userDrawn="1"/>
        </p:nvSpPr>
        <p:spPr>
          <a:xfrm>
            <a:off x="0" y="881"/>
            <a:ext cx="12192000" cy="551570"/>
          </a:xfrm>
          <a:custGeom>
            <a:avLst/>
            <a:gdLst>
              <a:gd name="connsiteX0" fmla="*/ 0 w 1038225"/>
              <a:gd name="connsiteY0" fmla="*/ 0 h 76200"/>
              <a:gd name="connsiteX1" fmla="*/ 1042988 w 1038225"/>
              <a:gd name="connsiteY1" fmla="*/ 0 h 76200"/>
              <a:gd name="connsiteX2" fmla="*/ 1042988 w 1038225"/>
              <a:gd name="connsiteY2" fmla="*/ 82868 h 76200"/>
              <a:gd name="connsiteX3" fmla="*/ 0 w 1038225"/>
              <a:gd name="connsiteY3" fmla="*/ 82868 h 76200"/>
            </a:gdLst>
            <a:ahLst/>
            <a:cxnLst>
              <a:cxn ang="0">
                <a:pos x="connsiteX0" y="connsiteY0"/>
              </a:cxn>
              <a:cxn ang="0">
                <a:pos x="connsiteX1" y="connsiteY1"/>
              </a:cxn>
              <a:cxn ang="0">
                <a:pos x="connsiteX2" y="connsiteY2"/>
              </a:cxn>
              <a:cxn ang="0">
                <a:pos x="connsiteX3" y="connsiteY3"/>
              </a:cxn>
            </a:cxnLst>
            <a:rect l="l" t="t" r="r" b="b"/>
            <a:pathLst>
              <a:path w="1038225" h="76200">
                <a:moveTo>
                  <a:pt x="0" y="0"/>
                </a:moveTo>
                <a:lnTo>
                  <a:pt x="1042988" y="0"/>
                </a:lnTo>
                <a:lnTo>
                  <a:pt x="1042988" y="82868"/>
                </a:lnTo>
                <a:lnTo>
                  <a:pt x="0" y="82868"/>
                </a:lnTo>
                <a:close/>
              </a:path>
            </a:pathLst>
          </a:custGeom>
          <a:solidFill>
            <a:srgbClr val="002D5C"/>
          </a:solidFill>
          <a:ln w="9525" cap="flat">
            <a:noFill/>
            <a:prstDash val="solid"/>
            <a:miter/>
          </a:ln>
        </p:spPr>
        <p:txBody>
          <a:bodyPr rtlCol="0" anchor="ctr"/>
          <a:lstStyle/>
          <a:p>
            <a:pPr rtl="0"/>
            <a:endParaRPr lang="en-ID" sz="1350"/>
          </a:p>
        </p:txBody>
      </p:sp>
      <p:sp>
        <p:nvSpPr>
          <p:cNvPr id="30" name="Freeform: Shape 29">
            <a:extLst>
              <a:ext uri="{FF2B5EF4-FFF2-40B4-BE49-F238E27FC236}">
                <a16:creationId xmlns:a16="http://schemas.microsoft.com/office/drawing/2014/main" id="{55611352-94DB-4598-AD1D-0C124E4186B0}"/>
              </a:ext>
            </a:extLst>
          </p:cNvPr>
          <p:cNvSpPr/>
          <p:nvPr userDrawn="1"/>
        </p:nvSpPr>
        <p:spPr>
          <a:xfrm>
            <a:off x="177987" y="217848"/>
            <a:ext cx="4712615" cy="817850"/>
          </a:xfrm>
          <a:custGeom>
            <a:avLst/>
            <a:gdLst>
              <a:gd name="connsiteX0" fmla="*/ 0 w 971550"/>
              <a:gd name="connsiteY0" fmla="*/ 0 h 400050"/>
              <a:gd name="connsiteX1" fmla="*/ 977265 w 971550"/>
              <a:gd name="connsiteY1" fmla="*/ 0 h 400050"/>
              <a:gd name="connsiteX2" fmla="*/ 977265 w 971550"/>
              <a:gd name="connsiteY2" fmla="*/ 402908 h 400050"/>
              <a:gd name="connsiteX3" fmla="*/ 0 w 971550"/>
              <a:gd name="connsiteY3" fmla="*/ 402908 h 400050"/>
            </a:gdLst>
            <a:ahLst/>
            <a:cxnLst>
              <a:cxn ang="0">
                <a:pos x="connsiteX0" y="connsiteY0"/>
              </a:cxn>
              <a:cxn ang="0">
                <a:pos x="connsiteX1" y="connsiteY1"/>
              </a:cxn>
              <a:cxn ang="0">
                <a:pos x="connsiteX2" y="connsiteY2"/>
              </a:cxn>
              <a:cxn ang="0">
                <a:pos x="connsiteX3" y="connsiteY3"/>
              </a:cxn>
            </a:cxnLst>
            <a:rect l="l" t="t" r="r" b="b"/>
            <a:pathLst>
              <a:path w="971550" h="400050">
                <a:moveTo>
                  <a:pt x="0" y="0"/>
                </a:moveTo>
                <a:lnTo>
                  <a:pt x="977265" y="0"/>
                </a:lnTo>
                <a:lnTo>
                  <a:pt x="977265" y="402908"/>
                </a:lnTo>
                <a:lnTo>
                  <a:pt x="0" y="402908"/>
                </a:lnTo>
                <a:close/>
              </a:path>
            </a:pathLst>
          </a:custGeom>
          <a:solidFill>
            <a:srgbClr val="EF7622"/>
          </a:solidFill>
          <a:ln w="9525" cap="flat">
            <a:noFill/>
            <a:prstDash val="solid"/>
            <a:miter/>
          </a:ln>
        </p:spPr>
        <p:txBody>
          <a:bodyPr rtlCol="0" anchor="ctr"/>
          <a:lstStyle/>
          <a:p>
            <a:pPr algn="l"/>
            <a:endParaRPr lang="en-ID" sz="1350" dirty="0"/>
          </a:p>
        </p:txBody>
      </p:sp>
      <p:sp>
        <p:nvSpPr>
          <p:cNvPr id="34" name="Title 1">
            <a:extLst>
              <a:ext uri="{FF2B5EF4-FFF2-40B4-BE49-F238E27FC236}">
                <a16:creationId xmlns:a16="http://schemas.microsoft.com/office/drawing/2014/main" id="{6554EE0C-C9B9-482D-9B7C-78BC591BD152}"/>
              </a:ext>
            </a:extLst>
          </p:cNvPr>
          <p:cNvSpPr>
            <a:spLocks noGrp="1"/>
          </p:cNvSpPr>
          <p:nvPr>
            <p:ph type="title" hasCustomPrompt="1"/>
          </p:nvPr>
        </p:nvSpPr>
        <p:spPr>
          <a:xfrm>
            <a:off x="349437" y="277602"/>
            <a:ext cx="4328577" cy="677754"/>
          </a:xfrm>
        </p:spPr>
        <p:txBody>
          <a:bodyPr>
            <a:normAutofit/>
          </a:bodyPr>
          <a:lstStyle>
            <a:lvl1pPr algn="l">
              <a:defRPr sz="2100" b="1" i="0">
                <a:solidFill>
                  <a:schemeClr val="bg1"/>
                </a:solidFill>
                <a:latin typeface="+mj-lt"/>
              </a:defRPr>
            </a:lvl1pPr>
          </a:lstStyle>
          <a:p>
            <a:r>
              <a:rPr lang="en-US" dirty="0"/>
              <a:t>CONTENT HERE</a:t>
            </a:r>
            <a:endParaRPr lang="en-ID" dirty="0"/>
          </a:p>
        </p:txBody>
      </p:sp>
      <p:sp>
        <p:nvSpPr>
          <p:cNvPr id="7" name="Rectangle 6">
            <a:extLst>
              <a:ext uri="{FF2B5EF4-FFF2-40B4-BE49-F238E27FC236}">
                <a16:creationId xmlns:a16="http://schemas.microsoft.com/office/drawing/2014/main" id="{F3E35473-7CED-442C-A594-55AD39C9CFF1}"/>
              </a:ext>
            </a:extLst>
          </p:cNvPr>
          <p:cNvSpPr/>
          <p:nvPr userDrawn="1"/>
        </p:nvSpPr>
        <p:spPr>
          <a:xfrm>
            <a:off x="11635981" y="6414915"/>
            <a:ext cx="466795" cy="4422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D" sz="1350" dirty="0"/>
          </a:p>
        </p:txBody>
      </p:sp>
      <p:sp>
        <p:nvSpPr>
          <p:cNvPr id="8" name="TextBox 7">
            <a:extLst>
              <a:ext uri="{FF2B5EF4-FFF2-40B4-BE49-F238E27FC236}">
                <a16:creationId xmlns:a16="http://schemas.microsoft.com/office/drawing/2014/main" id="{3EBE6C92-C52E-432A-A78D-E6F22976D1BB}"/>
              </a:ext>
            </a:extLst>
          </p:cNvPr>
          <p:cNvSpPr txBox="1"/>
          <p:nvPr userDrawn="1"/>
        </p:nvSpPr>
        <p:spPr>
          <a:xfrm>
            <a:off x="11676856" y="6452239"/>
            <a:ext cx="385042" cy="300082"/>
          </a:xfrm>
          <a:prstGeom prst="rect">
            <a:avLst/>
          </a:prstGeom>
          <a:noFill/>
          <a:ln>
            <a:noFill/>
          </a:ln>
        </p:spPr>
        <p:txBody>
          <a:bodyPr wrap="none" rtlCol="0">
            <a:spAutoFit/>
          </a:bodyPr>
          <a:lstStyle/>
          <a:p>
            <a:pPr algn="ctr"/>
            <a:fld id="{260E2A6B-A809-4840-BF14-8648BC0BDF87}" type="slidenum">
              <a:rPr lang="id-ID" sz="1350" b="1" smtClean="0">
                <a:solidFill>
                  <a:schemeClr val="bg1"/>
                </a:solidFill>
                <a:latin typeface="Lato" panose="020F0502020204030203" pitchFamily="34" charset="0"/>
              </a:rPr>
              <a:pPr algn="ctr"/>
              <a:t>‹#›</a:t>
            </a:fld>
            <a:endParaRPr lang="id-ID" sz="1350" dirty="0">
              <a:solidFill>
                <a:schemeClr val="bg1"/>
              </a:solidFill>
              <a:latin typeface="Lato" panose="020F0502020204030203" pitchFamily="34" charset="0"/>
            </a:endParaRPr>
          </a:p>
        </p:txBody>
      </p:sp>
    </p:spTree>
    <p:extLst>
      <p:ext uri="{BB962C8B-B14F-4D97-AF65-F5344CB8AC3E}">
        <p14:creationId xmlns:p14="http://schemas.microsoft.com/office/powerpoint/2010/main" val="2918620741"/>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7F51552-4556-4253-A6ED-30104758FB08}"/>
              </a:ext>
            </a:extLst>
          </p:cNvPr>
          <p:cNvSpPr>
            <a:spLocks noGrp="1"/>
          </p:cNvSpPr>
          <p:nvPr>
            <p:ph type="pic" sz="quarter" idx="10"/>
          </p:nvPr>
        </p:nvSpPr>
        <p:spPr>
          <a:xfrm>
            <a:off x="6743701" y="2"/>
            <a:ext cx="5448300" cy="6856413"/>
          </a:xfrm>
          <a:custGeom>
            <a:avLst/>
            <a:gdLst>
              <a:gd name="connsiteX0" fmla="*/ 0 w 5448300"/>
              <a:gd name="connsiteY0" fmla="*/ 601653 h 6856413"/>
              <a:gd name="connsiteX1" fmla="*/ 177986 w 5448300"/>
              <a:gd name="connsiteY1" fmla="*/ 601653 h 6856413"/>
              <a:gd name="connsiteX2" fmla="*/ 177986 w 5448300"/>
              <a:gd name="connsiteY2" fmla="*/ 1042477 h 6856413"/>
              <a:gd name="connsiteX3" fmla="*/ 4918323 w 5448300"/>
              <a:gd name="connsiteY3" fmla="*/ 1042477 h 6856413"/>
              <a:gd name="connsiteX4" fmla="*/ 4918323 w 5448300"/>
              <a:gd name="connsiteY4" fmla="*/ 601653 h 6856413"/>
              <a:gd name="connsiteX5" fmla="*/ 5448300 w 5448300"/>
              <a:gd name="connsiteY5" fmla="*/ 601653 h 6856413"/>
              <a:gd name="connsiteX6" fmla="*/ 5448300 w 5448300"/>
              <a:gd name="connsiteY6" fmla="*/ 6856413 h 6856413"/>
              <a:gd name="connsiteX7" fmla="*/ 0 w 5448300"/>
              <a:gd name="connsiteY7" fmla="*/ 6856413 h 6856413"/>
              <a:gd name="connsiteX8" fmla="*/ 0 w 5448300"/>
              <a:gd name="connsiteY8" fmla="*/ 0 h 6856413"/>
              <a:gd name="connsiteX9" fmla="*/ 5448300 w 5448300"/>
              <a:gd name="connsiteY9" fmla="*/ 0 h 6856413"/>
              <a:gd name="connsiteX10" fmla="*/ 5448300 w 5448300"/>
              <a:gd name="connsiteY10" fmla="*/ 1817 h 6856413"/>
              <a:gd name="connsiteX11" fmla="*/ 0 w 5448300"/>
              <a:gd name="connsiteY11" fmla="*/ 1817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48300" h="6856413">
                <a:moveTo>
                  <a:pt x="0" y="601653"/>
                </a:moveTo>
                <a:lnTo>
                  <a:pt x="177986" y="601653"/>
                </a:lnTo>
                <a:lnTo>
                  <a:pt x="177986" y="1042477"/>
                </a:lnTo>
                <a:lnTo>
                  <a:pt x="4918323" y="1042477"/>
                </a:lnTo>
                <a:lnTo>
                  <a:pt x="4918323" y="601653"/>
                </a:lnTo>
                <a:lnTo>
                  <a:pt x="5448300" y="601653"/>
                </a:lnTo>
                <a:lnTo>
                  <a:pt x="5448300" y="6856413"/>
                </a:lnTo>
                <a:lnTo>
                  <a:pt x="0" y="6856413"/>
                </a:lnTo>
                <a:close/>
                <a:moveTo>
                  <a:pt x="0" y="0"/>
                </a:moveTo>
                <a:lnTo>
                  <a:pt x="5448300" y="0"/>
                </a:lnTo>
                <a:lnTo>
                  <a:pt x="5448300" y="1817"/>
                </a:lnTo>
                <a:lnTo>
                  <a:pt x="0" y="1817"/>
                </a:lnTo>
                <a:close/>
              </a:path>
            </a:pathLst>
          </a:custGeom>
        </p:spPr>
        <p:txBody>
          <a:bodyPr wrap="square">
            <a:noAutofit/>
          </a:bodyPr>
          <a:lstStyle/>
          <a:p>
            <a:endParaRPr lang="en-ID"/>
          </a:p>
        </p:txBody>
      </p:sp>
      <p:sp>
        <p:nvSpPr>
          <p:cNvPr id="10" name="Freeform: Shape 9">
            <a:extLst>
              <a:ext uri="{FF2B5EF4-FFF2-40B4-BE49-F238E27FC236}">
                <a16:creationId xmlns:a16="http://schemas.microsoft.com/office/drawing/2014/main" id="{841898A1-C6CF-4883-A57D-D641DFCDC61F}"/>
              </a:ext>
            </a:extLst>
          </p:cNvPr>
          <p:cNvSpPr/>
          <p:nvPr userDrawn="1"/>
        </p:nvSpPr>
        <p:spPr>
          <a:xfrm>
            <a:off x="0" y="881"/>
            <a:ext cx="12192000" cy="551570"/>
          </a:xfrm>
          <a:custGeom>
            <a:avLst/>
            <a:gdLst>
              <a:gd name="connsiteX0" fmla="*/ 0 w 1038225"/>
              <a:gd name="connsiteY0" fmla="*/ 0 h 76200"/>
              <a:gd name="connsiteX1" fmla="*/ 1042988 w 1038225"/>
              <a:gd name="connsiteY1" fmla="*/ 0 h 76200"/>
              <a:gd name="connsiteX2" fmla="*/ 1042988 w 1038225"/>
              <a:gd name="connsiteY2" fmla="*/ 82868 h 76200"/>
              <a:gd name="connsiteX3" fmla="*/ 0 w 1038225"/>
              <a:gd name="connsiteY3" fmla="*/ 82868 h 76200"/>
            </a:gdLst>
            <a:ahLst/>
            <a:cxnLst>
              <a:cxn ang="0">
                <a:pos x="connsiteX0" y="connsiteY0"/>
              </a:cxn>
              <a:cxn ang="0">
                <a:pos x="connsiteX1" y="connsiteY1"/>
              </a:cxn>
              <a:cxn ang="0">
                <a:pos x="connsiteX2" y="connsiteY2"/>
              </a:cxn>
              <a:cxn ang="0">
                <a:pos x="connsiteX3" y="connsiteY3"/>
              </a:cxn>
            </a:cxnLst>
            <a:rect l="l" t="t" r="r" b="b"/>
            <a:pathLst>
              <a:path w="1038225" h="76200">
                <a:moveTo>
                  <a:pt x="0" y="0"/>
                </a:moveTo>
                <a:lnTo>
                  <a:pt x="1042988" y="0"/>
                </a:lnTo>
                <a:lnTo>
                  <a:pt x="1042988" y="82868"/>
                </a:lnTo>
                <a:lnTo>
                  <a:pt x="0" y="82868"/>
                </a:lnTo>
                <a:close/>
              </a:path>
            </a:pathLst>
          </a:custGeom>
          <a:solidFill>
            <a:srgbClr val="002D5C"/>
          </a:solidFill>
          <a:ln w="9525" cap="flat">
            <a:noFill/>
            <a:prstDash val="solid"/>
            <a:miter/>
          </a:ln>
        </p:spPr>
        <p:txBody>
          <a:bodyPr rtlCol="0" anchor="ctr"/>
          <a:lstStyle/>
          <a:p>
            <a:pPr rtl="0"/>
            <a:endParaRPr lang="en-ID" sz="1350"/>
          </a:p>
        </p:txBody>
      </p:sp>
      <p:sp>
        <p:nvSpPr>
          <p:cNvPr id="30" name="Freeform: Shape 29">
            <a:extLst>
              <a:ext uri="{FF2B5EF4-FFF2-40B4-BE49-F238E27FC236}">
                <a16:creationId xmlns:a16="http://schemas.microsoft.com/office/drawing/2014/main" id="{55611352-94DB-4598-AD1D-0C124E4186B0}"/>
              </a:ext>
            </a:extLst>
          </p:cNvPr>
          <p:cNvSpPr/>
          <p:nvPr userDrawn="1"/>
        </p:nvSpPr>
        <p:spPr>
          <a:xfrm>
            <a:off x="6921687" y="217848"/>
            <a:ext cx="4712615" cy="817850"/>
          </a:xfrm>
          <a:custGeom>
            <a:avLst/>
            <a:gdLst>
              <a:gd name="connsiteX0" fmla="*/ 0 w 971550"/>
              <a:gd name="connsiteY0" fmla="*/ 0 h 400050"/>
              <a:gd name="connsiteX1" fmla="*/ 977265 w 971550"/>
              <a:gd name="connsiteY1" fmla="*/ 0 h 400050"/>
              <a:gd name="connsiteX2" fmla="*/ 977265 w 971550"/>
              <a:gd name="connsiteY2" fmla="*/ 402908 h 400050"/>
              <a:gd name="connsiteX3" fmla="*/ 0 w 971550"/>
              <a:gd name="connsiteY3" fmla="*/ 402908 h 400050"/>
            </a:gdLst>
            <a:ahLst/>
            <a:cxnLst>
              <a:cxn ang="0">
                <a:pos x="connsiteX0" y="connsiteY0"/>
              </a:cxn>
              <a:cxn ang="0">
                <a:pos x="connsiteX1" y="connsiteY1"/>
              </a:cxn>
              <a:cxn ang="0">
                <a:pos x="connsiteX2" y="connsiteY2"/>
              </a:cxn>
              <a:cxn ang="0">
                <a:pos x="connsiteX3" y="connsiteY3"/>
              </a:cxn>
            </a:cxnLst>
            <a:rect l="l" t="t" r="r" b="b"/>
            <a:pathLst>
              <a:path w="971550" h="400050">
                <a:moveTo>
                  <a:pt x="0" y="0"/>
                </a:moveTo>
                <a:lnTo>
                  <a:pt x="977265" y="0"/>
                </a:lnTo>
                <a:lnTo>
                  <a:pt x="977265" y="402908"/>
                </a:lnTo>
                <a:lnTo>
                  <a:pt x="0" y="402908"/>
                </a:lnTo>
                <a:close/>
              </a:path>
            </a:pathLst>
          </a:custGeom>
          <a:solidFill>
            <a:srgbClr val="EF7622"/>
          </a:solidFill>
          <a:ln w="9525" cap="flat">
            <a:noFill/>
            <a:prstDash val="solid"/>
            <a:miter/>
          </a:ln>
        </p:spPr>
        <p:txBody>
          <a:bodyPr rtlCol="0" anchor="ctr"/>
          <a:lstStyle/>
          <a:p>
            <a:pPr algn="l"/>
            <a:endParaRPr lang="en-ID" sz="1350" dirty="0"/>
          </a:p>
        </p:txBody>
      </p:sp>
      <p:sp>
        <p:nvSpPr>
          <p:cNvPr id="34" name="Title 1">
            <a:extLst>
              <a:ext uri="{FF2B5EF4-FFF2-40B4-BE49-F238E27FC236}">
                <a16:creationId xmlns:a16="http://schemas.microsoft.com/office/drawing/2014/main" id="{6554EE0C-C9B9-482D-9B7C-78BC591BD152}"/>
              </a:ext>
            </a:extLst>
          </p:cNvPr>
          <p:cNvSpPr>
            <a:spLocks noGrp="1"/>
          </p:cNvSpPr>
          <p:nvPr>
            <p:ph type="title" hasCustomPrompt="1"/>
          </p:nvPr>
        </p:nvSpPr>
        <p:spPr>
          <a:xfrm>
            <a:off x="7093137" y="277602"/>
            <a:ext cx="4328577" cy="677754"/>
          </a:xfrm>
        </p:spPr>
        <p:txBody>
          <a:bodyPr>
            <a:normAutofit/>
          </a:bodyPr>
          <a:lstStyle>
            <a:lvl1pPr algn="l">
              <a:defRPr sz="2100" b="1" i="0">
                <a:solidFill>
                  <a:schemeClr val="bg1"/>
                </a:solidFill>
                <a:latin typeface="+mj-lt"/>
              </a:defRPr>
            </a:lvl1pPr>
          </a:lstStyle>
          <a:p>
            <a:r>
              <a:rPr lang="en-US" dirty="0"/>
              <a:t>CONTENT HERE</a:t>
            </a:r>
            <a:endParaRPr lang="en-ID" dirty="0"/>
          </a:p>
        </p:txBody>
      </p:sp>
    </p:spTree>
    <p:extLst>
      <p:ext uri="{BB962C8B-B14F-4D97-AF65-F5344CB8AC3E}">
        <p14:creationId xmlns:p14="http://schemas.microsoft.com/office/powerpoint/2010/main" val="1727671807"/>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556E16E-20EF-42C4-A6AA-699FAD293D0C}"/>
              </a:ext>
            </a:extLst>
          </p:cNvPr>
          <p:cNvSpPr>
            <a:spLocks noGrp="1"/>
          </p:cNvSpPr>
          <p:nvPr>
            <p:ph type="dt" sz="half" idx="10"/>
          </p:nvPr>
        </p:nvSpPr>
        <p:spPr/>
        <p:txBody>
          <a:bodyPr/>
          <a:lstStyle/>
          <a:p>
            <a:fld id="{BBBBAAAF-A990-4625-96CB-55994D5A0635}" type="datetimeFigureOut">
              <a:rPr lang="en-ID" smtClean="0"/>
              <a:t>15/11/2021</a:t>
            </a:fld>
            <a:endParaRPr lang="en-ID"/>
          </a:p>
        </p:txBody>
      </p:sp>
      <p:sp>
        <p:nvSpPr>
          <p:cNvPr id="4" name="Footer Placeholder 3">
            <a:extLst>
              <a:ext uri="{FF2B5EF4-FFF2-40B4-BE49-F238E27FC236}">
                <a16:creationId xmlns:a16="http://schemas.microsoft.com/office/drawing/2014/main" id="{C1DB6193-B12B-433C-AE85-DFBAED3A21ED}"/>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4A818ACB-8C1D-4659-A561-40B042BDF2BA}"/>
              </a:ext>
            </a:extLst>
          </p:cNvPr>
          <p:cNvSpPr>
            <a:spLocks noGrp="1"/>
          </p:cNvSpPr>
          <p:nvPr>
            <p:ph type="sldNum" sz="quarter" idx="12"/>
          </p:nvPr>
        </p:nvSpPr>
        <p:spPr/>
        <p:txBody>
          <a:bodyPr/>
          <a:lstStyle/>
          <a:p>
            <a:fld id="{1E23D79A-CAB0-4E37-8630-8F524ADEE19E}" type="slidenum">
              <a:rPr lang="en-ID" smtClean="0"/>
              <a:t>‹#›</a:t>
            </a:fld>
            <a:endParaRPr lang="en-ID"/>
          </a:p>
        </p:txBody>
      </p:sp>
      <p:sp>
        <p:nvSpPr>
          <p:cNvPr id="6" name="Rectangle 5">
            <a:extLst>
              <a:ext uri="{FF2B5EF4-FFF2-40B4-BE49-F238E27FC236}">
                <a16:creationId xmlns:a16="http://schemas.microsoft.com/office/drawing/2014/main" id="{59FF8179-2010-497C-815B-3949D8EC3301}"/>
              </a:ext>
            </a:extLst>
          </p:cNvPr>
          <p:cNvSpPr/>
          <p:nvPr userDrawn="1"/>
        </p:nvSpPr>
        <p:spPr>
          <a:xfrm>
            <a:off x="0" y="2905127"/>
            <a:ext cx="12192000" cy="395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7" name="Rectangle 6">
            <a:extLst>
              <a:ext uri="{FF2B5EF4-FFF2-40B4-BE49-F238E27FC236}">
                <a16:creationId xmlns:a16="http://schemas.microsoft.com/office/drawing/2014/main" id="{973942A0-24D4-42B6-A299-329227116C09}"/>
              </a:ext>
            </a:extLst>
          </p:cNvPr>
          <p:cNvSpPr/>
          <p:nvPr userDrawn="1"/>
        </p:nvSpPr>
        <p:spPr>
          <a:xfrm>
            <a:off x="0" y="-3424686"/>
            <a:ext cx="12192000" cy="6329812"/>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9" name="Freeform: Shape 8">
            <a:extLst>
              <a:ext uri="{FF2B5EF4-FFF2-40B4-BE49-F238E27FC236}">
                <a16:creationId xmlns:a16="http://schemas.microsoft.com/office/drawing/2014/main" id="{2389698B-F33B-460F-A837-28BCEB994391}"/>
              </a:ext>
            </a:extLst>
          </p:cNvPr>
          <p:cNvSpPr/>
          <p:nvPr userDrawn="1"/>
        </p:nvSpPr>
        <p:spPr>
          <a:xfrm>
            <a:off x="4061897" y="339853"/>
            <a:ext cx="903804" cy="926972"/>
          </a:xfrm>
          <a:custGeom>
            <a:avLst/>
            <a:gdLst>
              <a:gd name="connsiteX0" fmla="*/ 0 w 304800"/>
              <a:gd name="connsiteY0" fmla="*/ 0 h 400050"/>
              <a:gd name="connsiteX1" fmla="*/ 313373 w 304800"/>
              <a:gd name="connsiteY1" fmla="*/ 0 h 400050"/>
              <a:gd name="connsiteX2" fmla="*/ 313373 w 304800"/>
              <a:gd name="connsiteY2" fmla="*/ 402908 h 400050"/>
              <a:gd name="connsiteX3" fmla="*/ 0 w 304800"/>
              <a:gd name="connsiteY3" fmla="*/ 402908 h 400050"/>
            </a:gdLst>
            <a:ahLst/>
            <a:cxnLst>
              <a:cxn ang="0">
                <a:pos x="connsiteX0" y="connsiteY0"/>
              </a:cxn>
              <a:cxn ang="0">
                <a:pos x="connsiteX1" y="connsiteY1"/>
              </a:cxn>
              <a:cxn ang="0">
                <a:pos x="connsiteX2" y="connsiteY2"/>
              </a:cxn>
              <a:cxn ang="0">
                <a:pos x="connsiteX3" y="connsiteY3"/>
              </a:cxn>
            </a:cxnLst>
            <a:rect l="l" t="t" r="r" b="b"/>
            <a:pathLst>
              <a:path w="304800" h="400050">
                <a:moveTo>
                  <a:pt x="0" y="0"/>
                </a:moveTo>
                <a:lnTo>
                  <a:pt x="313373" y="0"/>
                </a:lnTo>
                <a:lnTo>
                  <a:pt x="313373" y="402908"/>
                </a:lnTo>
                <a:lnTo>
                  <a:pt x="0" y="402908"/>
                </a:lnTo>
                <a:close/>
              </a:path>
            </a:pathLst>
          </a:custGeom>
          <a:solidFill>
            <a:schemeClr val="accent2">
              <a:lumMod val="75000"/>
            </a:schemeClr>
          </a:solidFill>
          <a:ln w="9525" cap="flat">
            <a:noFill/>
            <a:prstDash val="solid"/>
            <a:miter/>
          </a:ln>
        </p:spPr>
        <p:txBody>
          <a:bodyPr rtlCol="0" anchor="ctr"/>
          <a:lstStyle/>
          <a:p>
            <a:endParaRPr lang="en-ID" sz="1350"/>
          </a:p>
        </p:txBody>
      </p:sp>
      <p:sp>
        <p:nvSpPr>
          <p:cNvPr id="10" name="Freeform: Shape 9">
            <a:extLst>
              <a:ext uri="{FF2B5EF4-FFF2-40B4-BE49-F238E27FC236}">
                <a16:creationId xmlns:a16="http://schemas.microsoft.com/office/drawing/2014/main" id="{44998879-91B6-4F4B-ABE0-610847E26E36}"/>
              </a:ext>
            </a:extLst>
          </p:cNvPr>
          <p:cNvSpPr/>
          <p:nvPr userDrawn="1"/>
        </p:nvSpPr>
        <p:spPr>
          <a:xfrm>
            <a:off x="0" y="163289"/>
            <a:ext cx="4779291" cy="926971"/>
          </a:xfrm>
          <a:custGeom>
            <a:avLst/>
            <a:gdLst>
              <a:gd name="connsiteX0" fmla="*/ 0 w 971550"/>
              <a:gd name="connsiteY0" fmla="*/ 0 h 400050"/>
              <a:gd name="connsiteX1" fmla="*/ 977265 w 971550"/>
              <a:gd name="connsiteY1" fmla="*/ 0 h 400050"/>
              <a:gd name="connsiteX2" fmla="*/ 977265 w 971550"/>
              <a:gd name="connsiteY2" fmla="*/ 402908 h 400050"/>
              <a:gd name="connsiteX3" fmla="*/ 0 w 971550"/>
              <a:gd name="connsiteY3" fmla="*/ 402908 h 400050"/>
            </a:gdLst>
            <a:ahLst/>
            <a:cxnLst>
              <a:cxn ang="0">
                <a:pos x="connsiteX0" y="connsiteY0"/>
              </a:cxn>
              <a:cxn ang="0">
                <a:pos x="connsiteX1" y="connsiteY1"/>
              </a:cxn>
              <a:cxn ang="0">
                <a:pos x="connsiteX2" y="connsiteY2"/>
              </a:cxn>
              <a:cxn ang="0">
                <a:pos x="connsiteX3" y="connsiteY3"/>
              </a:cxn>
            </a:cxnLst>
            <a:rect l="l" t="t" r="r" b="b"/>
            <a:pathLst>
              <a:path w="971550" h="400050">
                <a:moveTo>
                  <a:pt x="0" y="0"/>
                </a:moveTo>
                <a:lnTo>
                  <a:pt x="977265" y="0"/>
                </a:lnTo>
                <a:lnTo>
                  <a:pt x="977265" y="402908"/>
                </a:lnTo>
                <a:lnTo>
                  <a:pt x="0" y="402908"/>
                </a:lnTo>
                <a:close/>
              </a:path>
            </a:pathLst>
          </a:custGeom>
          <a:solidFill>
            <a:srgbClr val="EF7622"/>
          </a:solidFill>
          <a:ln w="9525" cap="flat">
            <a:noFill/>
            <a:prstDash val="solid"/>
            <a:miter/>
          </a:ln>
        </p:spPr>
        <p:txBody>
          <a:bodyPr rtlCol="0" anchor="ctr"/>
          <a:lstStyle/>
          <a:p>
            <a:endParaRPr lang="en-ID" sz="1350" dirty="0"/>
          </a:p>
        </p:txBody>
      </p:sp>
      <p:sp>
        <p:nvSpPr>
          <p:cNvPr id="11" name="Freeform: Shape 10">
            <a:extLst>
              <a:ext uri="{FF2B5EF4-FFF2-40B4-BE49-F238E27FC236}">
                <a16:creationId xmlns:a16="http://schemas.microsoft.com/office/drawing/2014/main" id="{010F9B77-6390-4985-ADE2-56389C21A9F1}"/>
              </a:ext>
            </a:extLst>
          </p:cNvPr>
          <p:cNvSpPr/>
          <p:nvPr userDrawn="1"/>
        </p:nvSpPr>
        <p:spPr>
          <a:xfrm>
            <a:off x="4061896" y="1099089"/>
            <a:ext cx="734341" cy="154495"/>
          </a:xfrm>
          <a:custGeom>
            <a:avLst/>
            <a:gdLst>
              <a:gd name="connsiteX0" fmla="*/ 247650 w 247650"/>
              <a:gd name="connsiteY0" fmla="*/ 0 h 66675"/>
              <a:gd name="connsiteX1" fmla="*/ 0 w 247650"/>
              <a:gd name="connsiteY1" fmla="*/ 75248 h 66675"/>
              <a:gd name="connsiteX2" fmla="*/ 0 w 247650"/>
              <a:gd name="connsiteY2" fmla="*/ 0 h 66675"/>
            </a:gdLst>
            <a:ahLst/>
            <a:cxnLst>
              <a:cxn ang="0">
                <a:pos x="connsiteX0" y="connsiteY0"/>
              </a:cxn>
              <a:cxn ang="0">
                <a:pos x="connsiteX1" y="connsiteY1"/>
              </a:cxn>
              <a:cxn ang="0">
                <a:pos x="connsiteX2" y="connsiteY2"/>
              </a:cxn>
            </a:cxnLst>
            <a:rect l="l" t="t" r="r" b="b"/>
            <a:pathLst>
              <a:path w="247650" h="66675">
                <a:moveTo>
                  <a:pt x="247650" y="0"/>
                </a:moveTo>
                <a:lnTo>
                  <a:pt x="0" y="75248"/>
                </a:lnTo>
                <a:lnTo>
                  <a:pt x="0" y="0"/>
                </a:lnTo>
                <a:close/>
              </a:path>
            </a:pathLst>
          </a:custGeom>
          <a:solidFill>
            <a:schemeClr val="accent2">
              <a:lumMod val="50000"/>
            </a:schemeClr>
          </a:solidFill>
          <a:ln w="9525" cap="flat">
            <a:noFill/>
            <a:prstDash val="solid"/>
            <a:miter/>
          </a:ln>
        </p:spPr>
        <p:txBody>
          <a:bodyPr rtlCol="0" anchor="ctr"/>
          <a:lstStyle/>
          <a:p>
            <a:endParaRPr lang="en-ID" sz="1350"/>
          </a:p>
        </p:txBody>
      </p:sp>
      <p:sp>
        <p:nvSpPr>
          <p:cNvPr id="12" name="Title 1">
            <a:extLst>
              <a:ext uri="{FF2B5EF4-FFF2-40B4-BE49-F238E27FC236}">
                <a16:creationId xmlns:a16="http://schemas.microsoft.com/office/drawing/2014/main" id="{A490975B-1A56-400E-B92B-3D10D99E16D8}"/>
              </a:ext>
            </a:extLst>
          </p:cNvPr>
          <p:cNvSpPr>
            <a:spLocks noGrp="1"/>
          </p:cNvSpPr>
          <p:nvPr userDrawn="1">
            <p:ph type="title" hasCustomPrompt="1"/>
          </p:nvPr>
        </p:nvSpPr>
        <p:spPr>
          <a:xfrm>
            <a:off x="238126" y="277602"/>
            <a:ext cx="4328577" cy="677754"/>
          </a:xfrm>
        </p:spPr>
        <p:txBody>
          <a:bodyPr>
            <a:normAutofit/>
          </a:bodyPr>
          <a:lstStyle>
            <a:lvl1pPr algn="l">
              <a:defRPr sz="2100" b="1" i="0">
                <a:solidFill>
                  <a:schemeClr val="bg1"/>
                </a:solidFill>
                <a:latin typeface="+mj-lt"/>
              </a:defRPr>
            </a:lvl1pPr>
          </a:lstStyle>
          <a:p>
            <a:r>
              <a:rPr lang="en-US" dirty="0"/>
              <a:t>CONTENT HERE</a:t>
            </a:r>
            <a:endParaRPr lang="en-ID" dirty="0"/>
          </a:p>
        </p:txBody>
      </p:sp>
      <p:sp>
        <p:nvSpPr>
          <p:cNvPr id="13" name="Rectangle 12">
            <a:extLst>
              <a:ext uri="{FF2B5EF4-FFF2-40B4-BE49-F238E27FC236}">
                <a16:creationId xmlns:a16="http://schemas.microsoft.com/office/drawing/2014/main" id="{D30B3243-5771-4294-A6D3-3D65B3ED8107}"/>
              </a:ext>
            </a:extLst>
          </p:cNvPr>
          <p:cNvSpPr/>
          <p:nvPr userDrawn="1"/>
        </p:nvSpPr>
        <p:spPr>
          <a:xfrm>
            <a:off x="11635981" y="6414915"/>
            <a:ext cx="466795" cy="4422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D" sz="1350" dirty="0"/>
          </a:p>
        </p:txBody>
      </p:sp>
      <p:sp>
        <p:nvSpPr>
          <p:cNvPr id="14" name="TextBox 13">
            <a:extLst>
              <a:ext uri="{FF2B5EF4-FFF2-40B4-BE49-F238E27FC236}">
                <a16:creationId xmlns:a16="http://schemas.microsoft.com/office/drawing/2014/main" id="{092118F2-194C-40B3-A76A-85E4A73F8FB1}"/>
              </a:ext>
            </a:extLst>
          </p:cNvPr>
          <p:cNvSpPr txBox="1"/>
          <p:nvPr userDrawn="1"/>
        </p:nvSpPr>
        <p:spPr>
          <a:xfrm>
            <a:off x="11676856" y="6452239"/>
            <a:ext cx="385042" cy="300082"/>
          </a:xfrm>
          <a:prstGeom prst="rect">
            <a:avLst/>
          </a:prstGeom>
          <a:noFill/>
          <a:ln>
            <a:noFill/>
          </a:ln>
        </p:spPr>
        <p:txBody>
          <a:bodyPr wrap="none" rtlCol="0">
            <a:spAutoFit/>
          </a:bodyPr>
          <a:lstStyle/>
          <a:p>
            <a:pPr algn="ctr"/>
            <a:fld id="{260E2A6B-A809-4840-BF14-8648BC0BDF87}" type="slidenum">
              <a:rPr lang="id-ID" sz="1350" b="1" smtClean="0">
                <a:solidFill>
                  <a:schemeClr val="bg1"/>
                </a:solidFill>
                <a:latin typeface="Lato" panose="020F0502020204030203" pitchFamily="34" charset="0"/>
              </a:rPr>
              <a:pPr algn="ctr"/>
              <a:t>‹#›</a:t>
            </a:fld>
            <a:endParaRPr lang="id-ID" sz="1350" dirty="0">
              <a:solidFill>
                <a:schemeClr val="bg1"/>
              </a:solidFill>
              <a:latin typeface="Lato" panose="020F0502020204030203" pitchFamily="34" charset="0"/>
            </a:endParaRPr>
          </a:p>
        </p:txBody>
      </p:sp>
    </p:spTree>
    <p:extLst>
      <p:ext uri="{BB962C8B-B14F-4D97-AF65-F5344CB8AC3E}">
        <p14:creationId xmlns:p14="http://schemas.microsoft.com/office/powerpoint/2010/main" val="4242933107"/>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able of content slide">
    <p:spTree>
      <p:nvGrpSpPr>
        <p:cNvPr id="1" name=""/>
        <p:cNvGrpSpPr/>
        <p:nvPr/>
      </p:nvGrpSpPr>
      <p:grpSpPr>
        <a:xfrm>
          <a:off x="0" y="0"/>
          <a:ext cx="0" cy="0"/>
          <a:chOff x="0" y="0"/>
          <a:chExt cx="0" cy="0"/>
        </a:xfrm>
      </p:grpSpPr>
      <p:sp>
        <p:nvSpPr>
          <p:cNvPr id="11" name="TextBox 10"/>
          <p:cNvSpPr txBox="1"/>
          <p:nvPr userDrawn="1"/>
        </p:nvSpPr>
        <p:spPr>
          <a:xfrm>
            <a:off x="11235898" y="703562"/>
            <a:ext cx="304892" cy="213585"/>
          </a:xfrm>
          <a:prstGeom prst="rect">
            <a:avLst/>
          </a:prstGeom>
          <a:noFill/>
          <a:ln>
            <a:noFill/>
          </a:ln>
        </p:spPr>
        <p:txBody>
          <a:bodyPr wrap="none" rtlCol="0">
            <a:spAutoFit/>
          </a:bodyPr>
          <a:lstStyle/>
          <a:p>
            <a:pPr algn="ctr"/>
            <a:fld id="{260E2A6B-A809-4840-BF14-8648BC0BDF87}" type="slidenum">
              <a:rPr lang="id-ID" sz="788" b="1" smtClean="0">
                <a:solidFill>
                  <a:schemeClr val="tx1"/>
                </a:solidFill>
              </a:rPr>
              <a:pPr algn="ctr"/>
              <a:t>‹#›</a:t>
            </a:fld>
            <a:endParaRPr lang="id-ID" sz="788" dirty="0">
              <a:solidFill>
                <a:schemeClr val="tx1"/>
              </a:solidFill>
            </a:endParaRPr>
          </a:p>
        </p:txBody>
      </p:sp>
      <p:sp>
        <p:nvSpPr>
          <p:cNvPr id="6" name="Text Placeholder 2"/>
          <p:cNvSpPr>
            <a:spLocks noGrp="1"/>
          </p:cNvSpPr>
          <p:nvPr>
            <p:ph type="body" sz="quarter" idx="11" hasCustomPrompt="1"/>
          </p:nvPr>
        </p:nvSpPr>
        <p:spPr>
          <a:xfrm>
            <a:off x="8615827" y="5912475"/>
            <a:ext cx="506412" cy="506412"/>
          </a:xfrm>
          <a:prstGeom prst="ellipse">
            <a:avLst/>
          </a:prstGeom>
          <a:solidFill>
            <a:schemeClr val="accent1"/>
          </a:solidFill>
        </p:spPr>
        <p:txBody>
          <a:bodyPr/>
          <a:lstStyle>
            <a:lvl1pPr marL="0" indent="0" algn="ctr">
              <a:buNone/>
              <a:defRPr sz="2100" b="1">
                <a:latin typeface="Lato" panose="020F0502020204030203" pitchFamily="34" charset="0"/>
              </a:defRPr>
            </a:lvl1pPr>
          </a:lstStyle>
          <a:p>
            <a:pPr lvl="0"/>
            <a:r>
              <a:rPr lang="en-GB" dirty="0"/>
              <a:t>Y</a:t>
            </a:r>
          </a:p>
        </p:txBody>
      </p:sp>
    </p:spTree>
    <p:extLst>
      <p:ext uri="{BB962C8B-B14F-4D97-AF65-F5344CB8AC3E}">
        <p14:creationId xmlns:p14="http://schemas.microsoft.com/office/powerpoint/2010/main" val="1729334774"/>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03">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4BA62FF-8E61-49CC-B73E-0660372E5C3E}"/>
              </a:ext>
            </a:extLst>
          </p:cNvPr>
          <p:cNvSpPr>
            <a:spLocks noGrp="1"/>
          </p:cNvSpPr>
          <p:nvPr>
            <p:ph idx="1"/>
          </p:nvPr>
        </p:nvSpPr>
        <p:spPr>
          <a:xfrm>
            <a:off x="238125" y="1329076"/>
            <a:ext cx="11115675" cy="5055707"/>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4" name="Rectangle 3">
            <a:extLst>
              <a:ext uri="{FF2B5EF4-FFF2-40B4-BE49-F238E27FC236}">
                <a16:creationId xmlns:a16="http://schemas.microsoft.com/office/drawing/2014/main" id="{17DAA911-5EFE-4932-84B9-7C17195DA2C6}"/>
              </a:ext>
            </a:extLst>
          </p:cNvPr>
          <p:cNvSpPr/>
          <p:nvPr userDrawn="1"/>
        </p:nvSpPr>
        <p:spPr>
          <a:xfrm>
            <a:off x="11635981" y="6414915"/>
            <a:ext cx="466795" cy="4422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D" sz="1350" dirty="0"/>
          </a:p>
        </p:txBody>
      </p:sp>
      <p:sp>
        <p:nvSpPr>
          <p:cNvPr id="5" name="TextBox 4">
            <a:extLst>
              <a:ext uri="{FF2B5EF4-FFF2-40B4-BE49-F238E27FC236}">
                <a16:creationId xmlns:a16="http://schemas.microsoft.com/office/drawing/2014/main" id="{125B59FD-3E7B-466C-BBB9-CD34CC73BC80}"/>
              </a:ext>
            </a:extLst>
          </p:cNvPr>
          <p:cNvSpPr txBox="1"/>
          <p:nvPr userDrawn="1"/>
        </p:nvSpPr>
        <p:spPr>
          <a:xfrm>
            <a:off x="11676856" y="6452239"/>
            <a:ext cx="385042" cy="300082"/>
          </a:xfrm>
          <a:prstGeom prst="rect">
            <a:avLst/>
          </a:prstGeom>
          <a:noFill/>
          <a:ln>
            <a:noFill/>
          </a:ln>
        </p:spPr>
        <p:txBody>
          <a:bodyPr wrap="none" rtlCol="0">
            <a:spAutoFit/>
          </a:bodyPr>
          <a:lstStyle/>
          <a:p>
            <a:pPr algn="ctr"/>
            <a:fld id="{260E2A6B-A809-4840-BF14-8648BC0BDF87}" type="slidenum">
              <a:rPr lang="id-ID" sz="1350" b="1" smtClean="0">
                <a:solidFill>
                  <a:schemeClr val="bg1"/>
                </a:solidFill>
                <a:latin typeface="Lato" panose="020F0502020204030203" pitchFamily="34" charset="0"/>
              </a:rPr>
              <a:pPr algn="ctr"/>
              <a:t>‹#›</a:t>
            </a:fld>
            <a:endParaRPr lang="id-ID" sz="1350" dirty="0">
              <a:solidFill>
                <a:schemeClr val="bg1"/>
              </a:solidFill>
              <a:latin typeface="Lato" panose="020F0502020204030203" pitchFamily="34" charset="0"/>
            </a:endParaRPr>
          </a:p>
        </p:txBody>
      </p:sp>
      <p:sp>
        <p:nvSpPr>
          <p:cNvPr id="16" name="Freeform: Shape 15">
            <a:extLst>
              <a:ext uri="{FF2B5EF4-FFF2-40B4-BE49-F238E27FC236}">
                <a16:creationId xmlns:a16="http://schemas.microsoft.com/office/drawing/2014/main" id="{49CF5FB0-AEC3-42CC-B183-3A7331B912E6}"/>
              </a:ext>
            </a:extLst>
          </p:cNvPr>
          <p:cNvSpPr/>
          <p:nvPr userDrawn="1"/>
        </p:nvSpPr>
        <p:spPr>
          <a:xfrm>
            <a:off x="0" y="881"/>
            <a:ext cx="12192000" cy="551570"/>
          </a:xfrm>
          <a:custGeom>
            <a:avLst/>
            <a:gdLst>
              <a:gd name="connsiteX0" fmla="*/ 0 w 1038225"/>
              <a:gd name="connsiteY0" fmla="*/ 0 h 76200"/>
              <a:gd name="connsiteX1" fmla="*/ 1042988 w 1038225"/>
              <a:gd name="connsiteY1" fmla="*/ 0 h 76200"/>
              <a:gd name="connsiteX2" fmla="*/ 1042988 w 1038225"/>
              <a:gd name="connsiteY2" fmla="*/ 82868 h 76200"/>
              <a:gd name="connsiteX3" fmla="*/ 0 w 1038225"/>
              <a:gd name="connsiteY3" fmla="*/ 82868 h 76200"/>
            </a:gdLst>
            <a:ahLst/>
            <a:cxnLst>
              <a:cxn ang="0">
                <a:pos x="connsiteX0" y="connsiteY0"/>
              </a:cxn>
              <a:cxn ang="0">
                <a:pos x="connsiteX1" y="connsiteY1"/>
              </a:cxn>
              <a:cxn ang="0">
                <a:pos x="connsiteX2" y="connsiteY2"/>
              </a:cxn>
              <a:cxn ang="0">
                <a:pos x="connsiteX3" y="connsiteY3"/>
              </a:cxn>
            </a:cxnLst>
            <a:rect l="l" t="t" r="r" b="b"/>
            <a:pathLst>
              <a:path w="1038225" h="76200">
                <a:moveTo>
                  <a:pt x="0" y="0"/>
                </a:moveTo>
                <a:lnTo>
                  <a:pt x="1042988" y="0"/>
                </a:lnTo>
                <a:lnTo>
                  <a:pt x="1042988" y="82868"/>
                </a:lnTo>
                <a:lnTo>
                  <a:pt x="0" y="82868"/>
                </a:lnTo>
                <a:close/>
              </a:path>
            </a:pathLst>
          </a:custGeom>
          <a:solidFill>
            <a:srgbClr val="002D5C"/>
          </a:solidFill>
          <a:ln w="9525" cap="flat">
            <a:noFill/>
            <a:prstDash val="solid"/>
            <a:miter/>
          </a:ln>
        </p:spPr>
        <p:txBody>
          <a:bodyPr rtlCol="0" anchor="ctr"/>
          <a:lstStyle/>
          <a:p>
            <a:pPr rtl="0"/>
            <a:endParaRPr lang="en-ID" sz="1350"/>
          </a:p>
        </p:txBody>
      </p:sp>
      <p:sp>
        <p:nvSpPr>
          <p:cNvPr id="17" name="Freeform: Shape 16">
            <a:extLst>
              <a:ext uri="{FF2B5EF4-FFF2-40B4-BE49-F238E27FC236}">
                <a16:creationId xmlns:a16="http://schemas.microsoft.com/office/drawing/2014/main" id="{0BB8C76C-6310-48F7-96E4-E1A0C4B314EB}"/>
              </a:ext>
            </a:extLst>
          </p:cNvPr>
          <p:cNvSpPr/>
          <p:nvPr userDrawn="1"/>
        </p:nvSpPr>
        <p:spPr>
          <a:xfrm>
            <a:off x="177987" y="217848"/>
            <a:ext cx="4712615" cy="817850"/>
          </a:xfrm>
          <a:custGeom>
            <a:avLst/>
            <a:gdLst>
              <a:gd name="connsiteX0" fmla="*/ 0 w 971550"/>
              <a:gd name="connsiteY0" fmla="*/ 0 h 400050"/>
              <a:gd name="connsiteX1" fmla="*/ 977265 w 971550"/>
              <a:gd name="connsiteY1" fmla="*/ 0 h 400050"/>
              <a:gd name="connsiteX2" fmla="*/ 977265 w 971550"/>
              <a:gd name="connsiteY2" fmla="*/ 402908 h 400050"/>
              <a:gd name="connsiteX3" fmla="*/ 0 w 971550"/>
              <a:gd name="connsiteY3" fmla="*/ 402908 h 400050"/>
            </a:gdLst>
            <a:ahLst/>
            <a:cxnLst>
              <a:cxn ang="0">
                <a:pos x="connsiteX0" y="connsiteY0"/>
              </a:cxn>
              <a:cxn ang="0">
                <a:pos x="connsiteX1" y="connsiteY1"/>
              </a:cxn>
              <a:cxn ang="0">
                <a:pos x="connsiteX2" y="connsiteY2"/>
              </a:cxn>
              <a:cxn ang="0">
                <a:pos x="connsiteX3" y="connsiteY3"/>
              </a:cxn>
            </a:cxnLst>
            <a:rect l="l" t="t" r="r" b="b"/>
            <a:pathLst>
              <a:path w="971550" h="400050">
                <a:moveTo>
                  <a:pt x="0" y="0"/>
                </a:moveTo>
                <a:lnTo>
                  <a:pt x="977265" y="0"/>
                </a:lnTo>
                <a:lnTo>
                  <a:pt x="977265" y="402908"/>
                </a:lnTo>
                <a:lnTo>
                  <a:pt x="0" y="402908"/>
                </a:lnTo>
                <a:close/>
              </a:path>
            </a:pathLst>
          </a:custGeom>
          <a:solidFill>
            <a:srgbClr val="EF7622"/>
          </a:solidFill>
          <a:ln w="9525" cap="flat">
            <a:noFill/>
            <a:prstDash val="solid"/>
            <a:miter/>
          </a:ln>
        </p:spPr>
        <p:txBody>
          <a:bodyPr rtlCol="0" anchor="ctr"/>
          <a:lstStyle/>
          <a:p>
            <a:pPr algn="l"/>
            <a:endParaRPr lang="en-ID" sz="1350" dirty="0"/>
          </a:p>
        </p:txBody>
      </p:sp>
      <p:sp>
        <p:nvSpPr>
          <p:cNvPr id="18" name="Title 1">
            <a:extLst>
              <a:ext uri="{FF2B5EF4-FFF2-40B4-BE49-F238E27FC236}">
                <a16:creationId xmlns:a16="http://schemas.microsoft.com/office/drawing/2014/main" id="{A268EE1B-DB52-42D3-AEAD-53E23A1D6223}"/>
              </a:ext>
            </a:extLst>
          </p:cNvPr>
          <p:cNvSpPr>
            <a:spLocks noGrp="1"/>
          </p:cNvSpPr>
          <p:nvPr>
            <p:ph type="title" hasCustomPrompt="1"/>
          </p:nvPr>
        </p:nvSpPr>
        <p:spPr>
          <a:xfrm>
            <a:off x="349437" y="277602"/>
            <a:ext cx="4328577" cy="677754"/>
          </a:xfrm>
        </p:spPr>
        <p:txBody>
          <a:bodyPr>
            <a:normAutofit/>
          </a:bodyPr>
          <a:lstStyle>
            <a:lvl1pPr algn="l">
              <a:defRPr sz="2100" b="1" i="0">
                <a:solidFill>
                  <a:schemeClr val="bg1"/>
                </a:solidFill>
                <a:latin typeface="+mj-lt"/>
              </a:defRPr>
            </a:lvl1pPr>
          </a:lstStyle>
          <a:p>
            <a:r>
              <a:rPr lang="en-US" dirty="0"/>
              <a:t>CONTENT HERE</a:t>
            </a:r>
            <a:endParaRPr lang="en-ID" dirty="0"/>
          </a:p>
        </p:txBody>
      </p:sp>
    </p:spTree>
    <p:extLst>
      <p:ext uri="{BB962C8B-B14F-4D97-AF65-F5344CB8AC3E}">
        <p14:creationId xmlns:p14="http://schemas.microsoft.com/office/powerpoint/2010/main" val="766244686"/>
      </p:ext>
    </p:extLst>
  </p:cSld>
  <p:clrMapOvr>
    <a:masterClrMapping/>
  </p:clrMapOvr>
  <p:transition spd="slow">
    <p:wipe/>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03">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4BA62FF-8E61-49CC-B73E-0660372E5C3E}"/>
              </a:ext>
            </a:extLst>
          </p:cNvPr>
          <p:cNvSpPr>
            <a:spLocks noGrp="1"/>
          </p:cNvSpPr>
          <p:nvPr>
            <p:ph idx="1"/>
          </p:nvPr>
        </p:nvSpPr>
        <p:spPr>
          <a:xfrm>
            <a:off x="238125" y="1329076"/>
            <a:ext cx="11115675" cy="5055707"/>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4" name="Rectangle 3">
            <a:extLst>
              <a:ext uri="{FF2B5EF4-FFF2-40B4-BE49-F238E27FC236}">
                <a16:creationId xmlns:a16="http://schemas.microsoft.com/office/drawing/2014/main" id="{17DAA911-5EFE-4932-84B9-7C17195DA2C6}"/>
              </a:ext>
            </a:extLst>
          </p:cNvPr>
          <p:cNvSpPr/>
          <p:nvPr userDrawn="1"/>
        </p:nvSpPr>
        <p:spPr>
          <a:xfrm>
            <a:off x="11635981" y="6414915"/>
            <a:ext cx="466795" cy="4422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D" sz="1350" dirty="0"/>
          </a:p>
        </p:txBody>
      </p:sp>
      <p:sp>
        <p:nvSpPr>
          <p:cNvPr id="5" name="TextBox 4">
            <a:extLst>
              <a:ext uri="{FF2B5EF4-FFF2-40B4-BE49-F238E27FC236}">
                <a16:creationId xmlns:a16="http://schemas.microsoft.com/office/drawing/2014/main" id="{125B59FD-3E7B-466C-BBB9-CD34CC73BC80}"/>
              </a:ext>
            </a:extLst>
          </p:cNvPr>
          <p:cNvSpPr txBox="1"/>
          <p:nvPr userDrawn="1"/>
        </p:nvSpPr>
        <p:spPr>
          <a:xfrm>
            <a:off x="11676856" y="6452239"/>
            <a:ext cx="385042" cy="300082"/>
          </a:xfrm>
          <a:prstGeom prst="rect">
            <a:avLst/>
          </a:prstGeom>
          <a:noFill/>
          <a:ln>
            <a:noFill/>
          </a:ln>
        </p:spPr>
        <p:txBody>
          <a:bodyPr wrap="none" rtlCol="0">
            <a:spAutoFit/>
          </a:bodyPr>
          <a:lstStyle/>
          <a:p>
            <a:pPr algn="ctr"/>
            <a:fld id="{260E2A6B-A809-4840-BF14-8648BC0BDF87}" type="slidenum">
              <a:rPr lang="id-ID" sz="1350" b="1" smtClean="0">
                <a:solidFill>
                  <a:schemeClr val="bg1"/>
                </a:solidFill>
                <a:latin typeface="Lato" panose="020F0502020204030203" pitchFamily="34" charset="0"/>
              </a:rPr>
              <a:pPr algn="ctr"/>
              <a:t>‹#›</a:t>
            </a:fld>
            <a:endParaRPr lang="id-ID" sz="1350" dirty="0">
              <a:solidFill>
                <a:schemeClr val="bg1"/>
              </a:solidFill>
              <a:latin typeface="Lato" panose="020F0502020204030203" pitchFamily="34" charset="0"/>
            </a:endParaRPr>
          </a:p>
        </p:txBody>
      </p:sp>
      <p:sp>
        <p:nvSpPr>
          <p:cNvPr id="16" name="Freeform: Shape 15">
            <a:extLst>
              <a:ext uri="{FF2B5EF4-FFF2-40B4-BE49-F238E27FC236}">
                <a16:creationId xmlns:a16="http://schemas.microsoft.com/office/drawing/2014/main" id="{49CF5FB0-AEC3-42CC-B183-3A7331B912E6}"/>
              </a:ext>
            </a:extLst>
          </p:cNvPr>
          <p:cNvSpPr/>
          <p:nvPr userDrawn="1"/>
        </p:nvSpPr>
        <p:spPr>
          <a:xfrm>
            <a:off x="0" y="881"/>
            <a:ext cx="12192000" cy="551570"/>
          </a:xfrm>
          <a:custGeom>
            <a:avLst/>
            <a:gdLst>
              <a:gd name="connsiteX0" fmla="*/ 0 w 1038225"/>
              <a:gd name="connsiteY0" fmla="*/ 0 h 76200"/>
              <a:gd name="connsiteX1" fmla="*/ 1042988 w 1038225"/>
              <a:gd name="connsiteY1" fmla="*/ 0 h 76200"/>
              <a:gd name="connsiteX2" fmla="*/ 1042988 w 1038225"/>
              <a:gd name="connsiteY2" fmla="*/ 82868 h 76200"/>
              <a:gd name="connsiteX3" fmla="*/ 0 w 1038225"/>
              <a:gd name="connsiteY3" fmla="*/ 82868 h 76200"/>
            </a:gdLst>
            <a:ahLst/>
            <a:cxnLst>
              <a:cxn ang="0">
                <a:pos x="connsiteX0" y="connsiteY0"/>
              </a:cxn>
              <a:cxn ang="0">
                <a:pos x="connsiteX1" y="connsiteY1"/>
              </a:cxn>
              <a:cxn ang="0">
                <a:pos x="connsiteX2" y="connsiteY2"/>
              </a:cxn>
              <a:cxn ang="0">
                <a:pos x="connsiteX3" y="connsiteY3"/>
              </a:cxn>
            </a:cxnLst>
            <a:rect l="l" t="t" r="r" b="b"/>
            <a:pathLst>
              <a:path w="1038225" h="76200">
                <a:moveTo>
                  <a:pt x="0" y="0"/>
                </a:moveTo>
                <a:lnTo>
                  <a:pt x="1042988" y="0"/>
                </a:lnTo>
                <a:lnTo>
                  <a:pt x="1042988" y="82868"/>
                </a:lnTo>
                <a:lnTo>
                  <a:pt x="0" y="82868"/>
                </a:lnTo>
                <a:close/>
              </a:path>
            </a:pathLst>
          </a:custGeom>
          <a:solidFill>
            <a:srgbClr val="002D5C"/>
          </a:solidFill>
          <a:ln w="9525" cap="flat">
            <a:noFill/>
            <a:prstDash val="solid"/>
            <a:miter/>
          </a:ln>
        </p:spPr>
        <p:txBody>
          <a:bodyPr rtlCol="0" anchor="ctr"/>
          <a:lstStyle/>
          <a:p>
            <a:pPr rtl="0"/>
            <a:endParaRPr lang="en-ID" sz="1350"/>
          </a:p>
        </p:txBody>
      </p:sp>
      <p:sp>
        <p:nvSpPr>
          <p:cNvPr id="17" name="Freeform: Shape 16">
            <a:extLst>
              <a:ext uri="{FF2B5EF4-FFF2-40B4-BE49-F238E27FC236}">
                <a16:creationId xmlns:a16="http://schemas.microsoft.com/office/drawing/2014/main" id="{0BB8C76C-6310-48F7-96E4-E1A0C4B314EB}"/>
              </a:ext>
            </a:extLst>
          </p:cNvPr>
          <p:cNvSpPr/>
          <p:nvPr userDrawn="1"/>
        </p:nvSpPr>
        <p:spPr>
          <a:xfrm>
            <a:off x="177987" y="217848"/>
            <a:ext cx="4712615" cy="817850"/>
          </a:xfrm>
          <a:custGeom>
            <a:avLst/>
            <a:gdLst>
              <a:gd name="connsiteX0" fmla="*/ 0 w 971550"/>
              <a:gd name="connsiteY0" fmla="*/ 0 h 400050"/>
              <a:gd name="connsiteX1" fmla="*/ 977265 w 971550"/>
              <a:gd name="connsiteY1" fmla="*/ 0 h 400050"/>
              <a:gd name="connsiteX2" fmla="*/ 977265 w 971550"/>
              <a:gd name="connsiteY2" fmla="*/ 402908 h 400050"/>
              <a:gd name="connsiteX3" fmla="*/ 0 w 971550"/>
              <a:gd name="connsiteY3" fmla="*/ 402908 h 400050"/>
            </a:gdLst>
            <a:ahLst/>
            <a:cxnLst>
              <a:cxn ang="0">
                <a:pos x="connsiteX0" y="connsiteY0"/>
              </a:cxn>
              <a:cxn ang="0">
                <a:pos x="connsiteX1" y="connsiteY1"/>
              </a:cxn>
              <a:cxn ang="0">
                <a:pos x="connsiteX2" y="connsiteY2"/>
              </a:cxn>
              <a:cxn ang="0">
                <a:pos x="connsiteX3" y="connsiteY3"/>
              </a:cxn>
            </a:cxnLst>
            <a:rect l="l" t="t" r="r" b="b"/>
            <a:pathLst>
              <a:path w="971550" h="400050">
                <a:moveTo>
                  <a:pt x="0" y="0"/>
                </a:moveTo>
                <a:lnTo>
                  <a:pt x="977265" y="0"/>
                </a:lnTo>
                <a:lnTo>
                  <a:pt x="977265" y="402908"/>
                </a:lnTo>
                <a:lnTo>
                  <a:pt x="0" y="402908"/>
                </a:lnTo>
                <a:close/>
              </a:path>
            </a:pathLst>
          </a:custGeom>
          <a:solidFill>
            <a:srgbClr val="EF7622"/>
          </a:solidFill>
          <a:ln w="9525" cap="flat">
            <a:noFill/>
            <a:prstDash val="solid"/>
            <a:miter/>
          </a:ln>
        </p:spPr>
        <p:txBody>
          <a:bodyPr rtlCol="0" anchor="ctr"/>
          <a:lstStyle/>
          <a:p>
            <a:pPr algn="l"/>
            <a:endParaRPr lang="en-ID" sz="1350" dirty="0"/>
          </a:p>
        </p:txBody>
      </p:sp>
      <p:sp>
        <p:nvSpPr>
          <p:cNvPr id="18" name="Title 1">
            <a:extLst>
              <a:ext uri="{FF2B5EF4-FFF2-40B4-BE49-F238E27FC236}">
                <a16:creationId xmlns:a16="http://schemas.microsoft.com/office/drawing/2014/main" id="{A268EE1B-DB52-42D3-AEAD-53E23A1D6223}"/>
              </a:ext>
            </a:extLst>
          </p:cNvPr>
          <p:cNvSpPr>
            <a:spLocks noGrp="1"/>
          </p:cNvSpPr>
          <p:nvPr>
            <p:ph type="title" hasCustomPrompt="1"/>
          </p:nvPr>
        </p:nvSpPr>
        <p:spPr>
          <a:xfrm>
            <a:off x="349437" y="277602"/>
            <a:ext cx="4328577" cy="677754"/>
          </a:xfrm>
        </p:spPr>
        <p:txBody>
          <a:bodyPr>
            <a:normAutofit/>
          </a:bodyPr>
          <a:lstStyle>
            <a:lvl1pPr algn="l">
              <a:defRPr sz="2100" b="1" i="0">
                <a:solidFill>
                  <a:schemeClr val="bg1"/>
                </a:solidFill>
                <a:latin typeface="+mj-lt"/>
              </a:defRPr>
            </a:lvl1pPr>
          </a:lstStyle>
          <a:p>
            <a:r>
              <a:rPr lang="en-US" dirty="0"/>
              <a:t>CONTENT HERE</a:t>
            </a:r>
            <a:endParaRPr lang="en-ID" dirty="0"/>
          </a:p>
        </p:txBody>
      </p:sp>
    </p:spTree>
    <p:extLst>
      <p:ext uri="{BB962C8B-B14F-4D97-AF65-F5344CB8AC3E}">
        <p14:creationId xmlns:p14="http://schemas.microsoft.com/office/powerpoint/2010/main" val="3621827393"/>
      </p:ext>
    </p:extLst>
  </p:cSld>
  <p:clrMapOvr>
    <a:masterClrMapping/>
  </p:clrMapOvr>
  <p:transition spd="slow">
    <p:wipe/>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9945-A4FB-4D77-8816-BFEA44B7A1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50A74D-79CD-463C-8627-7199F00801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1F7BAF-F637-4FD9-9C6C-B25DDE9C821B}"/>
              </a:ext>
            </a:extLst>
          </p:cNvPr>
          <p:cNvSpPr>
            <a:spLocks noGrp="1"/>
          </p:cNvSpPr>
          <p:nvPr>
            <p:ph type="dt" sz="half" idx="10"/>
          </p:nvPr>
        </p:nvSpPr>
        <p:spPr/>
        <p:txBody>
          <a:bodyPr/>
          <a:lstStyle/>
          <a:p>
            <a:fld id="{BBBBAAAF-A990-4625-96CB-55994D5A0635}" type="datetimeFigureOut">
              <a:rPr lang="en-ID" smtClean="0"/>
              <a:t>15/11/2021</a:t>
            </a:fld>
            <a:endParaRPr lang="en-ID"/>
          </a:p>
        </p:txBody>
      </p:sp>
      <p:sp>
        <p:nvSpPr>
          <p:cNvPr id="5" name="Footer Placeholder 4">
            <a:extLst>
              <a:ext uri="{FF2B5EF4-FFF2-40B4-BE49-F238E27FC236}">
                <a16:creationId xmlns:a16="http://schemas.microsoft.com/office/drawing/2014/main" id="{A426957B-86F9-49D1-9F5E-E9FCDF52EBF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5F375A2-CC25-48C4-A552-F79F5B1E224E}"/>
              </a:ext>
            </a:extLst>
          </p:cNvPr>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2003130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C658-CEEB-4D1E-8BF5-C7BA9286AD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1E147A-AFD5-4B04-933E-9E68E493CB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C9A31-9274-4FA5-8A4D-2860C8F51D7B}"/>
              </a:ext>
            </a:extLst>
          </p:cNvPr>
          <p:cNvSpPr>
            <a:spLocks noGrp="1"/>
          </p:cNvSpPr>
          <p:nvPr>
            <p:ph type="dt" sz="half" idx="10"/>
          </p:nvPr>
        </p:nvSpPr>
        <p:spPr/>
        <p:txBody>
          <a:bodyPr/>
          <a:lstStyle/>
          <a:p>
            <a:fld id="{BBBBAAAF-A990-4625-96CB-55994D5A0635}" type="datetimeFigureOut">
              <a:rPr lang="en-ID" smtClean="0"/>
              <a:t>15/11/2021</a:t>
            </a:fld>
            <a:endParaRPr lang="en-ID"/>
          </a:p>
        </p:txBody>
      </p:sp>
      <p:sp>
        <p:nvSpPr>
          <p:cNvPr id="5" name="Footer Placeholder 4">
            <a:extLst>
              <a:ext uri="{FF2B5EF4-FFF2-40B4-BE49-F238E27FC236}">
                <a16:creationId xmlns:a16="http://schemas.microsoft.com/office/drawing/2014/main" id="{3233E428-61A5-4D97-9C3A-0739F76E740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8941456-0DD8-4344-941C-8C5B3B305794}"/>
              </a:ext>
            </a:extLst>
          </p:cNvPr>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2177899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71B40-7FE2-444E-8932-13D7943809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B0FE12-7943-488B-A080-1E75E4C3DA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20BA2A-2D5C-4663-8183-73B573860755}"/>
              </a:ext>
            </a:extLst>
          </p:cNvPr>
          <p:cNvSpPr>
            <a:spLocks noGrp="1"/>
          </p:cNvSpPr>
          <p:nvPr>
            <p:ph type="dt" sz="half" idx="10"/>
          </p:nvPr>
        </p:nvSpPr>
        <p:spPr/>
        <p:txBody>
          <a:bodyPr/>
          <a:lstStyle/>
          <a:p>
            <a:fld id="{BBBBAAAF-A990-4625-96CB-55994D5A0635}" type="datetimeFigureOut">
              <a:rPr lang="en-ID" smtClean="0"/>
              <a:t>15/11/2021</a:t>
            </a:fld>
            <a:endParaRPr lang="en-ID"/>
          </a:p>
        </p:txBody>
      </p:sp>
      <p:sp>
        <p:nvSpPr>
          <p:cNvPr id="5" name="Footer Placeholder 4">
            <a:extLst>
              <a:ext uri="{FF2B5EF4-FFF2-40B4-BE49-F238E27FC236}">
                <a16:creationId xmlns:a16="http://schemas.microsoft.com/office/drawing/2014/main" id="{DA8DBDF4-FFDC-41EB-BF57-C07285660CE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7D629B2-48B1-49C7-8AE6-03D7D9CD4820}"/>
              </a:ext>
            </a:extLst>
          </p:cNvPr>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2182587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4042-F6C7-435C-B8B1-379EF3FFC2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295037-F6D8-4E40-B373-08B4486672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E4C2D6-791B-44EE-8758-2ECE28CA45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AB326D-322C-4981-B1EA-3A0D72C90B25}"/>
              </a:ext>
            </a:extLst>
          </p:cNvPr>
          <p:cNvSpPr>
            <a:spLocks noGrp="1"/>
          </p:cNvSpPr>
          <p:nvPr>
            <p:ph type="dt" sz="half" idx="10"/>
          </p:nvPr>
        </p:nvSpPr>
        <p:spPr/>
        <p:txBody>
          <a:bodyPr/>
          <a:lstStyle/>
          <a:p>
            <a:fld id="{BBBBAAAF-A990-4625-96CB-55994D5A0635}" type="datetimeFigureOut">
              <a:rPr lang="en-ID" smtClean="0"/>
              <a:t>15/11/2021</a:t>
            </a:fld>
            <a:endParaRPr lang="en-ID"/>
          </a:p>
        </p:txBody>
      </p:sp>
      <p:sp>
        <p:nvSpPr>
          <p:cNvPr id="6" name="Footer Placeholder 5">
            <a:extLst>
              <a:ext uri="{FF2B5EF4-FFF2-40B4-BE49-F238E27FC236}">
                <a16:creationId xmlns:a16="http://schemas.microsoft.com/office/drawing/2014/main" id="{DAACB683-1062-40B7-B6D1-D4E459B7596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76A7CDF7-0058-4DEE-ACE0-6A68AD6A3C39}"/>
              </a:ext>
            </a:extLst>
          </p:cNvPr>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212056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BBAAAF-A990-4625-96CB-55994D5A0635}" type="datetimeFigureOut">
              <a:rPr lang="en-ID" smtClean="0"/>
              <a:t>15/11/2021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2901743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3D13-4D23-4099-AEC5-169E04BA28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60C128-B082-4C00-A420-FA1FB68DAA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F07E71-9089-466F-8134-5A5E67379C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2DBE6E-7784-4D4A-9691-3F4FC1C8F7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C3EECD-FA33-41AD-A4D7-1893D4289F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64E796-73A4-47FE-8579-27125D1D405E}"/>
              </a:ext>
            </a:extLst>
          </p:cNvPr>
          <p:cNvSpPr>
            <a:spLocks noGrp="1"/>
          </p:cNvSpPr>
          <p:nvPr>
            <p:ph type="dt" sz="half" idx="10"/>
          </p:nvPr>
        </p:nvSpPr>
        <p:spPr/>
        <p:txBody>
          <a:bodyPr/>
          <a:lstStyle/>
          <a:p>
            <a:fld id="{BBBBAAAF-A990-4625-96CB-55994D5A0635}" type="datetimeFigureOut">
              <a:rPr lang="en-ID" smtClean="0"/>
              <a:t>15/11/2021</a:t>
            </a:fld>
            <a:endParaRPr lang="en-ID"/>
          </a:p>
        </p:txBody>
      </p:sp>
      <p:sp>
        <p:nvSpPr>
          <p:cNvPr id="8" name="Footer Placeholder 7">
            <a:extLst>
              <a:ext uri="{FF2B5EF4-FFF2-40B4-BE49-F238E27FC236}">
                <a16:creationId xmlns:a16="http://schemas.microsoft.com/office/drawing/2014/main" id="{C6CA998F-AAA0-4C19-96F5-030C7C2AB899}"/>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8166E3FF-4888-4BD0-B65B-F885EDD0480F}"/>
              </a:ext>
            </a:extLst>
          </p:cNvPr>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1863561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CC00-D7DF-45BF-8AB0-8C19B7446B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07E85-B635-4186-8BD9-4267412032FA}"/>
              </a:ext>
            </a:extLst>
          </p:cNvPr>
          <p:cNvSpPr>
            <a:spLocks noGrp="1"/>
          </p:cNvSpPr>
          <p:nvPr>
            <p:ph type="dt" sz="half" idx="10"/>
          </p:nvPr>
        </p:nvSpPr>
        <p:spPr/>
        <p:txBody>
          <a:bodyPr/>
          <a:lstStyle/>
          <a:p>
            <a:fld id="{BBBBAAAF-A990-4625-96CB-55994D5A0635}" type="datetimeFigureOut">
              <a:rPr lang="en-ID" smtClean="0"/>
              <a:t>15/11/2021</a:t>
            </a:fld>
            <a:endParaRPr lang="en-ID"/>
          </a:p>
        </p:txBody>
      </p:sp>
      <p:sp>
        <p:nvSpPr>
          <p:cNvPr id="4" name="Footer Placeholder 3">
            <a:extLst>
              <a:ext uri="{FF2B5EF4-FFF2-40B4-BE49-F238E27FC236}">
                <a16:creationId xmlns:a16="http://schemas.microsoft.com/office/drawing/2014/main" id="{3A461FF4-EC43-4CA4-9204-C18BED2EFF58}"/>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9472B47C-8FCD-47CC-BB91-B664CC1444F0}"/>
              </a:ext>
            </a:extLst>
          </p:cNvPr>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2419268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55448B-3EFE-4785-978D-8215123BA32A}"/>
              </a:ext>
            </a:extLst>
          </p:cNvPr>
          <p:cNvSpPr>
            <a:spLocks noGrp="1"/>
          </p:cNvSpPr>
          <p:nvPr>
            <p:ph type="dt" sz="half" idx="10"/>
          </p:nvPr>
        </p:nvSpPr>
        <p:spPr/>
        <p:txBody>
          <a:bodyPr/>
          <a:lstStyle/>
          <a:p>
            <a:fld id="{BBBBAAAF-A990-4625-96CB-55994D5A0635}" type="datetimeFigureOut">
              <a:rPr lang="en-ID" smtClean="0"/>
              <a:t>15/11/2021</a:t>
            </a:fld>
            <a:endParaRPr lang="en-ID"/>
          </a:p>
        </p:txBody>
      </p:sp>
      <p:sp>
        <p:nvSpPr>
          <p:cNvPr id="3" name="Footer Placeholder 2">
            <a:extLst>
              <a:ext uri="{FF2B5EF4-FFF2-40B4-BE49-F238E27FC236}">
                <a16:creationId xmlns:a16="http://schemas.microsoft.com/office/drawing/2014/main" id="{8E32E7D1-E4B5-42E0-AAF4-3491FA2630E4}"/>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C75C74D8-6B22-4F06-BCBA-4DB7F909ED0D}"/>
              </a:ext>
            </a:extLst>
          </p:cNvPr>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550163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6B48-56E2-49C2-B79D-296738A1A8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10DE3A-3C21-4CF2-B4B9-7311B77A98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833747-860C-4282-8921-23810E607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74F504-B486-4E49-96D1-30268B098A6A}"/>
              </a:ext>
            </a:extLst>
          </p:cNvPr>
          <p:cNvSpPr>
            <a:spLocks noGrp="1"/>
          </p:cNvSpPr>
          <p:nvPr>
            <p:ph type="dt" sz="half" idx="10"/>
          </p:nvPr>
        </p:nvSpPr>
        <p:spPr/>
        <p:txBody>
          <a:bodyPr/>
          <a:lstStyle/>
          <a:p>
            <a:fld id="{BBBBAAAF-A990-4625-96CB-55994D5A0635}" type="datetimeFigureOut">
              <a:rPr lang="en-ID" smtClean="0"/>
              <a:t>15/11/2021</a:t>
            </a:fld>
            <a:endParaRPr lang="en-ID"/>
          </a:p>
        </p:txBody>
      </p:sp>
      <p:sp>
        <p:nvSpPr>
          <p:cNvPr id="6" name="Footer Placeholder 5">
            <a:extLst>
              <a:ext uri="{FF2B5EF4-FFF2-40B4-BE49-F238E27FC236}">
                <a16:creationId xmlns:a16="http://schemas.microsoft.com/office/drawing/2014/main" id="{124FD82F-EB82-4354-A118-0FABFBFD0DC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B9D450C7-0586-4430-8FD9-6ABA1292B0E6}"/>
              </a:ext>
            </a:extLst>
          </p:cNvPr>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706393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1826-0866-4A3C-A990-EB921D07C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35520C-4628-4A12-B407-9E53502C94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413686-E94E-4C90-8980-E0194DBD0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D180D5-42BA-4429-8EB2-9B146CB2163F}"/>
              </a:ext>
            </a:extLst>
          </p:cNvPr>
          <p:cNvSpPr>
            <a:spLocks noGrp="1"/>
          </p:cNvSpPr>
          <p:nvPr>
            <p:ph type="dt" sz="half" idx="10"/>
          </p:nvPr>
        </p:nvSpPr>
        <p:spPr/>
        <p:txBody>
          <a:bodyPr/>
          <a:lstStyle/>
          <a:p>
            <a:fld id="{BBBBAAAF-A990-4625-96CB-55994D5A0635}" type="datetimeFigureOut">
              <a:rPr lang="en-ID" smtClean="0"/>
              <a:t>15/11/2021</a:t>
            </a:fld>
            <a:endParaRPr lang="en-ID"/>
          </a:p>
        </p:txBody>
      </p:sp>
      <p:sp>
        <p:nvSpPr>
          <p:cNvPr id="6" name="Footer Placeholder 5">
            <a:extLst>
              <a:ext uri="{FF2B5EF4-FFF2-40B4-BE49-F238E27FC236}">
                <a16:creationId xmlns:a16="http://schemas.microsoft.com/office/drawing/2014/main" id="{18E4819F-3E0C-43CA-9709-2B08CE27578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B7C488DB-3423-4418-918E-90D0E3CC60BE}"/>
              </a:ext>
            </a:extLst>
          </p:cNvPr>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2418240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A2863-0E2C-45C6-97A5-9AD85A0137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CA143A-702A-4C9D-84EE-C4DC6102DF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1F5D65-4EF6-4E6F-ACB5-286F8AC74539}"/>
              </a:ext>
            </a:extLst>
          </p:cNvPr>
          <p:cNvSpPr>
            <a:spLocks noGrp="1"/>
          </p:cNvSpPr>
          <p:nvPr>
            <p:ph type="dt" sz="half" idx="10"/>
          </p:nvPr>
        </p:nvSpPr>
        <p:spPr/>
        <p:txBody>
          <a:bodyPr/>
          <a:lstStyle/>
          <a:p>
            <a:fld id="{BBBBAAAF-A990-4625-96CB-55994D5A0635}" type="datetimeFigureOut">
              <a:rPr lang="en-ID" smtClean="0"/>
              <a:t>15/11/2021</a:t>
            </a:fld>
            <a:endParaRPr lang="en-ID"/>
          </a:p>
        </p:txBody>
      </p:sp>
      <p:sp>
        <p:nvSpPr>
          <p:cNvPr id="5" name="Footer Placeholder 4">
            <a:extLst>
              <a:ext uri="{FF2B5EF4-FFF2-40B4-BE49-F238E27FC236}">
                <a16:creationId xmlns:a16="http://schemas.microsoft.com/office/drawing/2014/main" id="{78F7CF4D-5201-402B-BB99-378D4A443CB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72BF816-74A8-4477-A0D8-9570F7DD2C3C}"/>
              </a:ext>
            </a:extLst>
          </p:cNvPr>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3822761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1D08D4-C832-4655-961D-98EF73EA5C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941DFD-BFBF-4F20-BFF7-29F82B453F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44AF25-38F8-4D58-B08E-A1DB5AE3C455}"/>
              </a:ext>
            </a:extLst>
          </p:cNvPr>
          <p:cNvSpPr>
            <a:spLocks noGrp="1"/>
          </p:cNvSpPr>
          <p:nvPr>
            <p:ph type="dt" sz="half" idx="10"/>
          </p:nvPr>
        </p:nvSpPr>
        <p:spPr/>
        <p:txBody>
          <a:bodyPr/>
          <a:lstStyle/>
          <a:p>
            <a:fld id="{BBBBAAAF-A990-4625-96CB-55994D5A0635}" type="datetimeFigureOut">
              <a:rPr lang="en-ID" smtClean="0"/>
              <a:t>15/11/2021</a:t>
            </a:fld>
            <a:endParaRPr lang="en-ID"/>
          </a:p>
        </p:txBody>
      </p:sp>
      <p:sp>
        <p:nvSpPr>
          <p:cNvPr id="5" name="Footer Placeholder 4">
            <a:extLst>
              <a:ext uri="{FF2B5EF4-FFF2-40B4-BE49-F238E27FC236}">
                <a16:creationId xmlns:a16="http://schemas.microsoft.com/office/drawing/2014/main" id="{26B83A0F-7828-4A7D-A725-E97ED673D0C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5C1825A-F842-4535-AC0C-15F6013B23F3}"/>
              </a:ext>
            </a:extLst>
          </p:cNvPr>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13126259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03">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4BA62FF-8E61-49CC-B73E-0660372E5C3E}"/>
              </a:ext>
            </a:extLst>
          </p:cNvPr>
          <p:cNvSpPr>
            <a:spLocks noGrp="1"/>
          </p:cNvSpPr>
          <p:nvPr>
            <p:ph idx="1"/>
          </p:nvPr>
        </p:nvSpPr>
        <p:spPr>
          <a:xfrm>
            <a:off x="238125" y="1329076"/>
            <a:ext cx="11115675" cy="5055707"/>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4" name="Rectangle 3">
            <a:extLst>
              <a:ext uri="{FF2B5EF4-FFF2-40B4-BE49-F238E27FC236}">
                <a16:creationId xmlns:a16="http://schemas.microsoft.com/office/drawing/2014/main" id="{17DAA911-5EFE-4932-84B9-7C17195DA2C6}"/>
              </a:ext>
            </a:extLst>
          </p:cNvPr>
          <p:cNvSpPr/>
          <p:nvPr userDrawn="1"/>
        </p:nvSpPr>
        <p:spPr>
          <a:xfrm>
            <a:off x="11635981" y="6414915"/>
            <a:ext cx="466795" cy="4422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D" sz="1350" dirty="0"/>
          </a:p>
        </p:txBody>
      </p:sp>
      <p:sp>
        <p:nvSpPr>
          <p:cNvPr id="5" name="TextBox 4">
            <a:extLst>
              <a:ext uri="{FF2B5EF4-FFF2-40B4-BE49-F238E27FC236}">
                <a16:creationId xmlns:a16="http://schemas.microsoft.com/office/drawing/2014/main" id="{125B59FD-3E7B-466C-BBB9-CD34CC73BC80}"/>
              </a:ext>
            </a:extLst>
          </p:cNvPr>
          <p:cNvSpPr txBox="1"/>
          <p:nvPr userDrawn="1"/>
        </p:nvSpPr>
        <p:spPr>
          <a:xfrm>
            <a:off x="11676856" y="6452239"/>
            <a:ext cx="385042" cy="300082"/>
          </a:xfrm>
          <a:prstGeom prst="rect">
            <a:avLst/>
          </a:prstGeom>
          <a:noFill/>
          <a:ln>
            <a:noFill/>
          </a:ln>
        </p:spPr>
        <p:txBody>
          <a:bodyPr wrap="none" rtlCol="0">
            <a:spAutoFit/>
          </a:bodyPr>
          <a:lstStyle/>
          <a:p>
            <a:pPr algn="ctr"/>
            <a:fld id="{260E2A6B-A809-4840-BF14-8648BC0BDF87}" type="slidenum">
              <a:rPr lang="id-ID" sz="1350" b="1" smtClean="0">
                <a:solidFill>
                  <a:schemeClr val="bg1"/>
                </a:solidFill>
                <a:latin typeface="Lato" panose="020F0502020204030203" pitchFamily="34" charset="0"/>
              </a:rPr>
              <a:pPr algn="ctr"/>
              <a:t>‹#›</a:t>
            </a:fld>
            <a:endParaRPr lang="id-ID" sz="1350" dirty="0">
              <a:solidFill>
                <a:schemeClr val="bg1"/>
              </a:solidFill>
              <a:latin typeface="Lato" panose="020F0502020204030203" pitchFamily="34" charset="0"/>
            </a:endParaRPr>
          </a:p>
        </p:txBody>
      </p:sp>
      <p:sp>
        <p:nvSpPr>
          <p:cNvPr id="16" name="Freeform: Shape 15">
            <a:extLst>
              <a:ext uri="{FF2B5EF4-FFF2-40B4-BE49-F238E27FC236}">
                <a16:creationId xmlns:a16="http://schemas.microsoft.com/office/drawing/2014/main" id="{49CF5FB0-AEC3-42CC-B183-3A7331B912E6}"/>
              </a:ext>
            </a:extLst>
          </p:cNvPr>
          <p:cNvSpPr/>
          <p:nvPr userDrawn="1"/>
        </p:nvSpPr>
        <p:spPr>
          <a:xfrm>
            <a:off x="0" y="881"/>
            <a:ext cx="12192000" cy="551570"/>
          </a:xfrm>
          <a:custGeom>
            <a:avLst/>
            <a:gdLst>
              <a:gd name="connsiteX0" fmla="*/ 0 w 1038225"/>
              <a:gd name="connsiteY0" fmla="*/ 0 h 76200"/>
              <a:gd name="connsiteX1" fmla="*/ 1042988 w 1038225"/>
              <a:gd name="connsiteY1" fmla="*/ 0 h 76200"/>
              <a:gd name="connsiteX2" fmla="*/ 1042988 w 1038225"/>
              <a:gd name="connsiteY2" fmla="*/ 82868 h 76200"/>
              <a:gd name="connsiteX3" fmla="*/ 0 w 1038225"/>
              <a:gd name="connsiteY3" fmla="*/ 82868 h 76200"/>
            </a:gdLst>
            <a:ahLst/>
            <a:cxnLst>
              <a:cxn ang="0">
                <a:pos x="connsiteX0" y="connsiteY0"/>
              </a:cxn>
              <a:cxn ang="0">
                <a:pos x="connsiteX1" y="connsiteY1"/>
              </a:cxn>
              <a:cxn ang="0">
                <a:pos x="connsiteX2" y="connsiteY2"/>
              </a:cxn>
              <a:cxn ang="0">
                <a:pos x="connsiteX3" y="connsiteY3"/>
              </a:cxn>
            </a:cxnLst>
            <a:rect l="l" t="t" r="r" b="b"/>
            <a:pathLst>
              <a:path w="1038225" h="76200">
                <a:moveTo>
                  <a:pt x="0" y="0"/>
                </a:moveTo>
                <a:lnTo>
                  <a:pt x="1042988" y="0"/>
                </a:lnTo>
                <a:lnTo>
                  <a:pt x="1042988" y="82868"/>
                </a:lnTo>
                <a:lnTo>
                  <a:pt x="0" y="82868"/>
                </a:lnTo>
                <a:close/>
              </a:path>
            </a:pathLst>
          </a:custGeom>
          <a:solidFill>
            <a:srgbClr val="002D5C"/>
          </a:solidFill>
          <a:ln w="9525" cap="flat">
            <a:noFill/>
            <a:prstDash val="solid"/>
            <a:miter/>
          </a:ln>
        </p:spPr>
        <p:txBody>
          <a:bodyPr rtlCol="0" anchor="ctr"/>
          <a:lstStyle/>
          <a:p>
            <a:pPr rtl="0"/>
            <a:endParaRPr lang="en-ID" sz="1350"/>
          </a:p>
        </p:txBody>
      </p:sp>
      <p:sp>
        <p:nvSpPr>
          <p:cNvPr id="17" name="Freeform: Shape 16">
            <a:extLst>
              <a:ext uri="{FF2B5EF4-FFF2-40B4-BE49-F238E27FC236}">
                <a16:creationId xmlns:a16="http://schemas.microsoft.com/office/drawing/2014/main" id="{0BB8C76C-6310-48F7-96E4-E1A0C4B314EB}"/>
              </a:ext>
            </a:extLst>
          </p:cNvPr>
          <p:cNvSpPr/>
          <p:nvPr userDrawn="1"/>
        </p:nvSpPr>
        <p:spPr>
          <a:xfrm>
            <a:off x="177987" y="217848"/>
            <a:ext cx="4712615" cy="817850"/>
          </a:xfrm>
          <a:custGeom>
            <a:avLst/>
            <a:gdLst>
              <a:gd name="connsiteX0" fmla="*/ 0 w 971550"/>
              <a:gd name="connsiteY0" fmla="*/ 0 h 400050"/>
              <a:gd name="connsiteX1" fmla="*/ 977265 w 971550"/>
              <a:gd name="connsiteY1" fmla="*/ 0 h 400050"/>
              <a:gd name="connsiteX2" fmla="*/ 977265 w 971550"/>
              <a:gd name="connsiteY2" fmla="*/ 402908 h 400050"/>
              <a:gd name="connsiteX3" fmla="*/ 0 w 971550"/>
              <a:gd name="connsiteY3" fmla="*/ 402908 h 400050"/>
            </a:gdLst>
            <a:ahLst/>
            <a:cxnLst>
              <a:cxn ang="0">
                <a:pos x="connsiteX0" y="connsiteY0"/>
              </a:cxn>
              <a:cxn ang="0">
                <a:pos x="connsiteX1" y="connsiteY1"/>
              </a:cxn>
              <a:cxn ang="0">
                <a:pos x="connsiteX2" y="connsiteY2"/>
              </a:cxn>
              <a:cxn ang="0">
                <a:pos x="connsiteX3" y="connsiteY3"/>
              </a:cxn>
            </a:cxnLst>
            <a:rect l="l" t="t" r="r" b="b"/>
            <a:pathLst>
              <a:path w="971550" h="400050">
                <a:moveTo>
                  <a:pt x="0" y="0"/>
                </a:moveTo>
                <a:lnTo>
                  <a:pt x="977265" y="0"/>
                </a:lnTo>
                <a:lnTo>
                  <a:pt x="977265" y="402908"/>
                </a:lnTo>
                <a:lnTo>
                  <a:pt x="0" y="402908"/>
                </a:lnTo>
                <a:close/>
              </a:path>
            </a:pathLst>
          </a:custGeom>
          <a:solidFill>
            <a:srgbClr val="EF7622"/>
          </a:solidFill>
          <a:ln w="9525" cap="flat">
            <a:noFill/>
            <a:prstDash val="solid"/>
            <a:miter/>
          </a:ln>
        </p:spPr>
        <p:txBody>
          <a:bodyPr rtlCol="0" anchor="ctr"/>
          <a:lstStyle/>
          <a:p>
            <a:pPr algn="l"/>
            <a:endParaRPr lang="en-ID" sz="1350" dirty="0"/>
          </a:p>
        </p:txBody>
      </p:sp>
      <p:sp>
        <p:nvSpPr>
          <p:cNvPr id="18" name="Title 1">
            <a:extLst>
              <a:ext uri="{FF2B5EF4-FFF2-40B4-BE49-F238E27FC236}">
                <a16:creationId xmlns:a16="http://schemas.microsoft.com/office/drawing/2014/main" id="{A268EE1B-DB52-42D3-AEAD-53E23A1D6223}"/>
              </a:ext>
            </a:extLst>
          </p:cNvPr>
          <p:cNvSpPr>
            <a:spLocks noGrp="1"/>
          </p:cNvSpPr>
          <p:nvPr>
            <p:ph type="title" hasCustomPrompt="1"/>
          </p:nvPr>
        </p:nvSpPr>
        <p:spPr>
          <a:xfrm>
            <a:off x="349437" y="277602"/>
            <a:ext cx="4328577" cy="677754"/>
          </a:xfrm>
        </p:spPr>
        <p:txBody>
          <a:bodyPr>
            <a:normAutofit/>
          </a:bodyPr>
          <a:lstStyle>
            <a:lvl1pPr algn="l">
              <a:defRPr sz="2100" b="1" i="0">
                <a:solidFill>
                  <a:schemeClr val="bg1"/>
                </a:solidFill>
                <a:latin typeface="+mj-lt"/>
              </a:defRPr>
            </a:lvl1pPr>
          </a:lstStyle>
          <a:p>
            <a:r>
              <a:rPr lang="en-US" dirty="0"/>
              <a:t>CONTENT HERE</a:t>
            </a:r>
            <a:endParaRPr lang="en-ID" dirty="0"/>
          </a:p>
        </p:txBody>
      </p:sp>
    </p:spTree>
    <p:extLst>
      <p:ext uri="{BB962C8B-B14F-4D97-AF65-F5344CB8AC3E}">
        <p14:creationId xmlns:p14="http://schemas.microsoft.com/office/powerpoint/2010/main" val="1913910170"/>
      </p:ext>
    </p:extLst>
  </p:cSld>
  <p:clrMapOvr>
    <a:masterClrMapping/>
  </p:clrMapOvr>
  <p:transition spd="slow">
    <p:wip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BBAAAF-A990-4625-96CB-55994D5A0635}" type="datetimeFigureOut">
              <a:rPr lang="en-ID" smtClean="0"/>
              <a:t>15/11/2021</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4198377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BBAAAF-A990-4625-96CB-55994D5A0635}" type="datetimeFigureOut">
              <a:rPr lang="en-ID" smtClean="0"/>
              <a:t>15/11/2021</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135105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BBAAAF-A990-4625-96CB-55994D5A0635}" type="datetimeFigureOut">
              <a:rPr lang="en-ID" smtClean="0"/>
              <a:t>15/11/2021</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215188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BAAAF-A990-4625-96CB-55994D5A0635}" type="datetimeFigureOut">
              <a:rPr lang="en-ID" smtClean="0"/>
              <a:t>15/11/2021</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126763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BBAAAF-A990-4625-96CB-55994D5A0635}" type="datetimeFigureOut">
              <a:rPr lang="en-ID" smtClean="0"/>
              <a:t>15/11/2021</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362016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BBAAAF-A990-4625-96CB-55994D5A0635}" type="datetimeFigureOut">
              <a:rPr lang="en-ID" smtClean="0"/>
              <a:t>15/11/2021</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1E23D79A-CAB0-4E37-8630-8F524ADEE19E}" type="slidenum">
              <a:rPr lang="en-ID" smtClean="0"/>
              <a:t>‹#›</a:t>
            </a:fld>
            <a:endParaRPr lang="en-ID"/>
          </a:p>
        </p:txBody>
      </p:sp>
    </p:spTree>
    <p:extLst>
      <p:ext uri="{BB962C8B-B14F-4D97-AF65-F5344CB8AC3E}">
        <p14:creationId xmlns:p14="http://schemas.microsoft.com/office/powerpoint/2010/main" val="370426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BAAAF-A990-4625-96CB-55994D5A0635}" type="datetimeFigureOut">
              <a:rPr lang="en-ID" smtClean="0"/>
              <a:t>15/11/2021</a:t>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3D79A-CAB0-4E37-8630-8F524ADEE19E}" type="slidenum">
              <a:rPr lang="en-ID" smtClean="0"/>
              <a:t>‹#›</a:t>
            </a:fld>
            <a:endParaRPr lang="en-ID"/>
          </a:p>
        </p:txBody>
      </p:sp>
    </p:spTree>
    <p:extLst>
      <p:ext uri="{BB962C8B-B14F-4D97-AF65-F5344CB8AC3E}">
        <p14:creationId xmlns:p14="http://schemas.microsoft.com/office/powerpoint/2010/main" val="317675225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650" r:id="rId15"/>
    <p:sldLayoutId id="2147483651" r:id="rId16"/>
    <p:sldLayoutId id="2147483652" r:id="rId17"/>
    <p:sldLayoutId id="2147483662" r:id="rId18"/>
    <p:sldLayoutId id="2147483654" r:id="rId19"/>
    <p:sldLayoutId id="2147483655" r:id="rId20"/>
    <p:sldLayoutId id="2147483656" r:id="rId21"/>
    <p:sldLayoutId id="2147483657" r:id="rId22"/>
    <p:sldLayoutId id="2147483680" r:id="rId23"/>
    <p:sldLayoutId id="2147483786" r:id="rId24"/>
    <p:sldLayoutId id="2147483772" r:id="rId25"/>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EB9732-AF18-4F48-B920-4AA9AF0E33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03F1F1-0D55-4063-A646-16E0F2E1DE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66719-4D41-4A5A-BC2C-9BC2DA8596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BAAAF-A990-4625-96CB-55994D5A0635}" type="datetimeFigureOut">
              <a:rPr lang="en-ID" smtClean="0"/>
              <a:t>15/11/2021</a:t>
            </a:fld>
            <a:endParaRPr lang="en-ID"/>
          </a:p>
        </p:txBody>
      </p:sp>
      <p:sp>
        <p:nvSpPr>
          <p:cNvPr id="5" name="Footer Placeholder 4">
            <a:extLst>
              <a:ext uri="{FF2B5EF4-FFF2-40B4-BE49-F238E27FC236}">
                <a16:creationId xmlns:a16="http://schemas.microsoft.com/office/drawing/2014/main" id="{A007E72D-D89F-4757-8E5C-7DE7F9DE9E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C2448AE9-4935-4EB6-987C-EFFBA4965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3D79A-CAB0-4E37-8630-8F524ADEE19E}" type="slidenum">
              <a:rPr lang="en-ID" smtClean="0"/>
              <a:t>‹#›</a:t>
            </a:fld>
            <a:endParaRPr lang="en-ID"/>
          </a:p>
        </p:txBody>
      </p:sp>
    </p:spTree>
    <p:extLst>
      <p:ext uri="{BB962C8B-B14F-4D97-AF65-F5344CB8AC3E}">
        <p14:creationId xmlns:p14="http://schemas.microsoft.com/office/powerpoint/2010/main" val="135129372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6A2B36-56C1-4CB3-BC3E-4E3CB45D399D}"/>
              </a:ext>
            </a:extLst>
          </p:cNvPr>
          <p:cNvSpPr txBox="1"/>
          <p:nvPr/>
        </p:nvSpPr>
        <p:spPr>
          <a:xfrm>
            <a:off x="0" y="4722582"/>
            <a:ext cx="3924299" cy="1808444"/>
          </a:xfrm>
          <a:prstGeom prst="rect">
            <a:avLst/>
          </a:prstGeom>
          <a:noFill/>
        </p:spPr>
        <p:txBody>
          <a:bodyPr wrap="square" rtlCol="0">
            <a:spAutoFit/>
          </a:bodyPr>
          <a:lstStyle/>
          <a:p>
            <a:pPr>
              <a:lnSpc>
                <a:spcPct val="150000"/>
              </a:lnSpc>
            </a:pPr>
            <a:r>
              <a:rPr lang="en-US" sz="2800" b="1" dirty="0">
                <a:latin typeface="+mj-lt"/>
              </a:rPr>
              <a:t>Current Developments</a:t>
            </a:r>
          </a:p>
          <a:p>
            <a:pPr>
              <a:lnSpc>
                <a:spcPct val="150000"/>
              </a:lnSpc>
            </a:pPr>
            <a:r>
              <a:rPr lang="en-US" sz="1600" b="1" dirty="0">
                <a:latin typeface="+mj-lt"/>
              </a:rPr>
              <a:t>County Seminar Series</a:t>
            </a:r>
          </a:p>
          <a:p>
            <a:pPr>
              <a:lnSpc>
                <a:spcPct val="150000"/>
              </a:lnSpc>
            </a:pPr>
            <a:r>
              <a:rPr lang="en-US" sz="1600" b="1" dirty="0">
                <a:latin typeface="+mj-lt"/>
              </a:rPr>
              <a:t>Fall/Spring 2021-22</a:t>
            </a:r>
          </a:p>
          <a:p>
            <a:pPr>
              <a:lnSpc>
                <a:spcPct val="150000"/>
              </a:lnSpc>
            </a:pPr>
            <a:r>
              <a:rPr lang="en-US" sz="1600" b="1" dirty="0">
                <a:latin typeface="+mj-lt"/>
              </a:rPr>
              <a:t>Andy Mikell &amp; Liz Smith</a:t>
            </a:r>
            <a:endParaRPr lang="en-US" sz="1600" dirty="0">
              <a:latin typeface="+mj-lt"/>
            </a:endParaRPr>
          </a:p>
        </p:txBody>
      </p:sp>
      <p:pic>
        <p:nvPicPr>
          <p:cNvPr id="9" name="Picture 8">
            <a:extLst>
              <a:ext uri="{FF2B5EF4-FFF2-40B4-BE49-F238E27FC236}">
                <a16:creationId xmlns:a16="http://schemas.microsoft.com/office/drawing/2014/main" id="{16E3BA5A-A0BC-044D-B95D-110739DB8E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4997" y="2649152"/>
            <a:ext cx="4455559" cy="826607"/>
          </a:xfrm>
          <a:prstGeom prst="rect">
            <a:avLst/>
          </a:prstGeom>
        </p:spPr>
      </p:pic>
      <p:pic>
        <p:nvPicPr>
          <p:cNvPr id="7" name="Picture 6">
            <a:extLst>
              <a:ext uri="{FF2B5EF4-FFF2-40B4-BE49-F238E27FC236}">
                <a16:creationId xmlns:a16="http://schemas.microsoft.com/office/drawing/2014/main" id="{9E8A9C50-C335-5E4D-9125-B6277573F3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4996" y="3626121"/>
            <a:ext cx="4388057" cy="297715"/>
          </a:xfrm>
          <a:prstGeom prst="rect">
            <a:avLst/>
          </a:prstGeom>
        </p:spPr>
      </p:pic>
    </p:spTree>
    <p:extLst>
      <p:ext uri="{BB962C8B-B14F-4D97-AF65-F5344CB8AC3E}">
        <p14:creationId xmlns:p14="http://schemas.microsoft.com/office/powerpoint/2010/main" val="120481605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4CFCD9-58CF-465C-ACD0-FF50EC51AC74}"/>
              </a:ext>
            </a:extLst>
          </p:cNvPr>
          <p:cNvSpPr>
            <a:spLocks noGrp="1"/>
          </p:cNvSpPr>
          <p:nvPr>
            <p:ph idx="1"/>
          </p:nvPr>
        </p:nvSpPr>
        <p:spPr>
          <a:xfrm>
            <a:off x="1603900" y="284086"/>
            <a:ext cx="7002689" cy="7438713"/>
          </a:xfrm>
        </p:spPr>
        <p:txBody>
          <a:bodyPr vert="horz" lIns="91440" tIns="45720" rIns="91440" bIns="45720" rtlCol="0" anchor="ctr">
            <a:normAutofit/>
          </a:bodyPr>
          <a:lstStyle/>
          <a:p>
            <a:pPr marL="0" indent="0">
              <a:buNone/>
            </a:pPr>
            <a:endParaRPr lang="en-US" sz="1800" dirty="0"/>
          </a:p>
          <a:p>
            <a:pPr marL="0" indent="0">
              <a:buNone/>
            </a:pPr>
            <a:r>
              <a:rPr lang="en-US" sz="1800" dirty="0"/>
              <a:t>RULES OF PROFESSIONAL CONDUCT</a:t>
            </a:r>
          </a:p>
          <a:p>
            <a:pPr marL="0" indent="0">
              <a:buNone/>
            </a:pPr>
            <a:r>
              <a:rPr lang="en-US" sz="1800" b="1" dirty="0"/>
              <a:t>1.15(a)(1)</a:t>
            </a:r>
            <a:r>
              <a:rPr lang="en-US" sz="1800" dirty="0"/>
              <a:t>   Keep client funds separate and in accordance with Rules 	  	   1.15A and B.</a:t>
            </a:r>
          </a:p>
          <a:p>
            <a:pPr marL="0" indent="0">
              <a:buNone/>
            </a:pPr>
            <a:r>
              <a:rPr lang="en-US" sz="1800" b="1" dirty="0"/>
              <a:t>1.15A  </a:t>
            </a:r>
            <a:r>
              <a:rPr lang="en-US" sz="1800" dirty="0"/>
              <a:t>	Pooled interest-bearing trust account requires, inter alia:</a:t>
            </a:r>
          </a:p>
          <a:p>
            <a:pPr lvl="2"/>
            <a:r>
              <a:rPr lang="en-US" sz="1800" dirty="0"/>
              <a:t>Showing all receipts/disbursements with appropriate entries;</a:t>
            </a:r>
          </a:p>
          <a:p>
            <a:pPr lvl="2"/>
            <a:r>
              <a:rPr lang="en-US" sz="1800" dirty="0"/>
              <a:t>Records documenting “timely reconciliation”</a:t>
            </a:r>
          </a:p>
          <a:p>
            <a:pPr lvl="2"/>
            <a:r>
              <a:rPr lang="en-US" sz="1800" dirty="0"/>
              <a:t>3 way reconciliation</a:t>
            </a:r>
          </a:p>
          <a:p>
            <a:pPr lvl="2"/>
            <a:r>
              <a:rPr lang="en-US" sz="1800" dirty="0"/>
              <a:t>Correct discrepancies immediately.</a:t>
            </a:r>
          </a:p>
          <a:p>
            <a:pPr marL="0" indent="0">
              <a:buNone/>
            </a:pPr>
            <a:r>
              <a:rPr lang="en-US" sz="1800" b="1" dirty="0"/>
              <a:t>1.15(d)</a:t>
            </a:r>
            <a:r>
              <a:rPr lang="en-US" sz="1800" dirty="0"/>
              <a:t> 	Promptly deliver to client or 3</a:t>
            </a:r>
            <a:r>
              <a:rPr lang="en-US" sz="1800" baseline="30000" dirty="0"/>
              <a:t>rd</a:t>
            </a:r>
            <a:r>
              <a:rPr lang="en-US" sz="1800" dirty="0"/>
              <a:t> person any funds the client or 	3</a:t>
            </a:r>
            <a:r>
              <a:rPr lang="en-US" sz="1800" baseline="30000" dirty="0"/>
              <a:t>rd</a:t>
            </a:r>
            <a:r>
              <a:rPr lang="en-US" sz="1800" dirty="0"/>
              <a:t> party is entitled 	to receive. </a:t>
            </a:r>
          </a:p>
          <a:p>
            <a:pPr lvl="2"/>
            <a:r>
              <a:rPr lang="en-US" sz="1800" dirty="0"/>
              <a:t>Finding by PANEL (not DC): in over 30 instances, spanning 10 years, the Respondent failed to clear the title insurance money out of his trust account</a:t>
            </a:r>
          </a:p>
          <a:p>
            <a:pPr marL="0" indent="0">
              <a:buNone/>
            </a:pPr>
            <a:r>
              <a:rPr lang="en-US" sz="1800" b="1" dirty="0"/>
              <a:t>1.3</a:t>
            </a:r>
            <a:r>
              <a:rPr lang="en-US" sz="1800" dirty="0"/>
              <a:t> 	Act with reasonable diligence and promptness</a:t>
            </a:r>
          </a:p>
          <a:p>
            <a:pPr lvl="2"/>
            <a:r>
              <a:rPr lang="en-US" sz="1800" dirty="0"/>
              <a:t>Concession by Respondent: Clients paid for policies. Failure to provide policies to clients violates the Rule.</a:t>
            </a:r>
          </a:p>
          <a:p>
            <a:endParaRPr lang="en-US" sz="600" dirty="0"/>
          </a:p>
        </p:txBody>
      </p:sp>
      <p:sp>
        <p:nvSpPr>
          <p:cNvPr id="3" name="Title 2">
            <a:extLst>
              <a:ext uri="{FF2B5EF4-FFF2-40B4-BE49-F238E27FC236}">
                <a16:creationId xmlns:a16="http://schemas.microsoft.com/office/drawing/2014/main" id="{B8596F7F-4141-47D2-BE25-AD4410C266A1}"/>
              </a:ext>
            </a:extLst>
          </p:cNvPr>
          <p:cNvSpPr>
            <a:spLocks noGrp="1"/>
          </p:cNvSpPr>
          <p:nvPr>
            <p:ph type="title"/>
          </p:nvPr>
        </p:nvSpPr>
        <p:spPr>
          <a:xfrm>
            <a:off x="917237" y="152668"/>
            <a:ext cx="3943350" cy="1325563"/>
          </a:xfrm>
        </p:spPr>
        <p:txBody>
          <a:bodyPr vert="horz" lIns="91440" tIns="45720" rIns="91440" bIns="45720" rtlCol="0" anchor="ctr">
            <a:normAutofit/>
          </a:bodyPr>
          <a:lstStyle/>
          <a:p>
            <a:r>
              <a:rPr lang="en-US" sz="2800" dirty="0"/>
              <a:t>Decision No. 236 </a:t>
            </a:r>
            <a:br>
              <a:rPr lang="en-US" sz="2800" dirty="0"/>
            </a:br>
            <a:r>
              <a:rPr lang="en-US" sz="2800" dirty="0"/>
              <a:t>PRB File 2020-101</a:t>
            </a:r>
            <a:br>
              <a:rPr lang="en-US" sz="2800" dirty="0">
                <a:solidFill>
                  <a:schemeClr val="tx1"/>
                </a:solidFill>
              </a:rPr>
            </a:br>
            <a:endParaRPr lang="en-US" sz="2800" dirty="0">
              <a:solidFill>
                <a:schemeClr val="tx1"/>
              </a:solidFill>
            </a:endParaRPr>
          </a:p>
        </p:txBody>
      </p:sp>
    </p:spTree>
    <p:extLst>
      <p:ext uri="{BB962C8B-B14F-4D97-AF65-F5344CB8AC3E}">
        <p14:creationId xmlns:p14="http://schemas.microsoft.com/office/powerpoint/2010/main" val="39449460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4CFCD9-58CF-465C-ACD0-FF50EC51AC74}"/>
              </a:ext>
            </a:extLst>
          </p:cNvPr>
          <p:cNvSpPr>
            <a:spLocks noGrp="1"/>
          </p:cNvSpPr>
          <p:nvPr>
            <p:ph idx="1"/>
          </p:nvPr>
        </p:nvSpPr>
        <p:spPr>
          <a:xfrm>
            <a:off x="276226" y="1393794"/>
            <a:ext cx="7879394" cy="5264458"/>
          </a:xfrm>
        </p:spPr>
        <p:txBody>
          <a:bodyPr vert="horz" lIns="91440" tIns="45720" rIns="91440" bIns="45720" rtlCol="0" anchor="ctr">
            <a:normAutofit/>
          </a:bodyPr>
          <a:lstStyle/>
          <a:p>
            <a:pPr marL="0" indent="0">
              <a:buNone/>
            </a:pPr>
            <a:r>
              <a:rPr lang="en-US" sz="1800" u="sng" dirty="0"/>
              <a:t>Duties Violated</a:t>
            </a:r>
          </a:p>
          <a:p>
            <a:pPr lvl="0"/>
            <a:r>
              <a:rPr lang="en-US" sz="1800" dirty="0"/>
              <a:t>Duty to clients to safeguard and preserve property;</a:t>
            </a:r>
          </a:p>
          <a:p>
            <a:pPr lvl="0"/>
            <a:r>
              <a:rPr lang="en-US" sz="1800" dirty="0"/>
              <a:t>Duty to the general public to handle title insurance money appropriately;</a:t>
            </a:r>
          </a:p>
          <a:p>
            <a:pPr lvl="0"/>
            <a:r>
              <a:rPr lang="en-US" sz="1800" dirty="0"/>
              <a:t>Duty of diligence to clients who purchased title insurance policies</a:t>
            </a:r>
          </a:p>
          <a:p>
            <a:pPr marL="0"/>
            <a:endParaRPr lang="en-US" sz="1800" dirty="0"/>
          </a:p>
          <a:p>
            <a:pPr marL="0" indent="0">
              <a:buNone/>
            </a:pPr>
            <a:r>
              <a:rPr lang="en-US" sz="1800" u="sng" dirty="0"/>
              <a:t>Factors</a:t>
            </a:r>
          </a:p>
          <a:p>
            <a:r>
              <a:rPr lang="en-US" sz="1800" dirty="0"/>
              <a:t>Mental State</a:t>
            </a:r>
          </a:p>
          <a:p>
            <a:r>
              <a:rPr lang="en-US" sz="1800" dirty="0"/>
              <a:t>Injury and Potential Injury:   major emphasis on Potential Injury based on failure to reconcile; failure to address known problems; length of time; potential injury to clients and insurance company; what if respondent became incapacitated or died before issuing policies (clients have long forgotten they bought one)</a:t>
            </a:r>
          </a:p>
          <a:p>
            <a:r>
              <a:rPr lang="en-US" sz="1800" dirty="0"/>
              <a:t>No prior disciplinary record.</a:t>
            </a:r>
          </a:p>
          <a:p>
            <a:r>
              <a:rPr lang="en-US" sz="1800" dirty="0"/>
              <a:t>Cooperative and took full responsibility.</a:t>
            </a:r>
          </a:p>
          <a:p>
            <a:r>
              <a:rPr lang="en-US" sz="1800" dirty="0"/>
              <a:t>Sought medical treatment for depression and anxiety in 2019 and 2020.</a:t>
            </a:r>
          </a:p>
          <a:p>
            <a:endParaRPr lang="en-US" sz="900" dirty="0"/>
          </a:p>
        </p:txBody>
      </p:sp>
      <p:sp>
        <p:nvSpPr>
          <p:cNvPr id="3" name="Title 2">
            <a:extLst>
              <a:ext uri="{FF2B5EF4-FFF2-40B4-BE49-F238E27FC236}">
                <a16:creationId xmlns:a16="http://schemas.microsoft.com/office/drawing/2014/main" id="{B8596F7F-4141-47D2-BE25-AD4410C266A1}"/>
              </a:ext>
            </a:extLst>
          </p:cNvPr>
          <p:cNvSpPr>
            <a:spLocks noGrp="1"/>
          </p:cNvSpPr>
          <p:nvPr>
            <p:ph type="title"/>
          </p:nvPr>
        </p:nvSpPr>
        <p:spPr>
          <a:xfrm>
            <a:off x="732412" y="310843"/>
            <a:ext cx="3943350" cy="834402"/>
          </a:xfrm>
        </p:spPr>
        <p:txBody>
          <a:bodyPr vert="horz" lIns="91440" tIns="45720" rIns="91440" bIns="45720" rtlCol="0" anchor="ctr">
            <a:normAutofit fontScale="90000"/>
          </a:bodyPr>
          <a:lstStyle/>
          <a:p>
            <a:r>
              <a:rPr lang="en-US" sz="2800" dirty="0"/>
              <a:t>Decision No. 236 </a:t>
            </a:r>
            <a:br>
              <a:rPr lang="en-US" sz="2800" dirty="0"/>
            </a:br>
            <a:r>
              <a:rPr lang="en-US" sz="2800" dirty="0"/>
              <a:t>PRB File 2020-101</a:t>
            </a:r>
            <a:br>
              <a:rPr lang="en-US" sz="2800" dirty="0">
                <a:solidFill>
                  <a:schemeClr val="tx1"/>
                </a:solidFill>
              </a:rPr>
            </a:br>
            <a:endParaRPr lang="en-US" sz="2800" dirty="0">
              <a:solidFill>
                <a:schemeClr val="tx1"/>
              </a:solidFill>
            </a:endParaRPr>
          </a:p>
        </p:txBody>
      </p:sp>
    </p:spTree>
    <p:extLst>
      <p:ext uri="{BB962C8B-B14F-4D97-AF65-F5344CB8AC3E}">
        <p14:creationId xmlns:p14="http://schemas.microsoft.com/office/powerpoint/2010/main" val="76864209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596F7F-4141-47D2-BE25-AD4410C266A1}"/>
              </a:ext>
            </a:extLst>
          </p:cNvPr>
          <p:cNvSpPr>
            <a:spLocks noGrp="1"/>
          </p:cNvSpPr>
          <p:nvPr>
            <p:ph type="title"/>
          </p:nvPr>
        </p:nvSpPr>
        <p:spPr>
          <a:xfrm>
            <a:off x="-485539" y="127432"/>
            <a:ext cx="4631569" cy="1580585"/>
          </a:xfrm>
        </p:spPr>
        <p:txBody>
          <a:bodyPr vert="horz" lIns="91440" tIns="45720" rIns="91440" bIns="45720" rtlCol="0" anchor="ctr">
            <a:normAutofit/>
          </a:bodyPr>
          <a:lstStyle/>
          <a:p>
            <a:pPr algn="r"/>
            <a:r>
              <a:rPr lang="en-US" sz="2800" dirty="0">
                <a:solidFill>
                  <a:srgbClr val="FFFFFF"/>
                </a:solidFill>
              </a:rPr>
              <a:t>Decision No. 236 </a:t>
            </a:r>
            <a:br>
              <a:rPr lang="en-US" sz="2800" dirty="0">
                <a:solidFill>
                  <a:srgbClr val="FFFFFF"/>
                </a:solidFill>
              </a:rPr>
            </a:br>
            <a:r>
              <a:rPr lang="en-US" sz="2800" dirty="0">
                <a:solidFill>
                  <a:srgbClr val="FFFFFF"/>
                </a:solidFill>
              </a:rPr>
              <a:t>PRB File 2020-101</a:t>
            </a:r>
            <a:br>
              <a:rPr lang="en-US" sz="2800" dirty="0">
                <a:solidFill>
                  <a:srgbClr val="FFFFFF"/>
                </a:solidFill>
              </a:rPr>
            </a:br>
            <a:endParaRPr lang="en-US" sz="2800" dirty="0">
              <a:solidFill>
                <a:srgbClr val="FFFFFF"/>
              </a:solidFill>
            </a:endParaRPr>
          </a:p>
        </p:txBody>
      </p:sp>
      <p:sp>
        <p:nvSpPr>
          <p:cNvPr id="5" name="Content Placeholder 4">
            <a:extLst>
              <a:ext uri="{FF2B5EF4-FFF2-40B4-BE49-F238E27FC236}">
                <a16:creationId xmlns:a16="http://schemas.microsoft.com/office/drawing/2014/main" id="{891A292C-D29B-4ECA-90E7-554FBAA5AC23}"/>
              </a:ext>
            </a:extLst>
          </p:cNvPr>
          <p:cNvSpPr>
            <a:spLocks noGrp="1"/>
          </p:cNvSpPr>
          <p:nvPr>
            <p:ph idx="1"/>
          </p:nvPr>
        </p:nvSpPr>
        <p:spPr>
          <a:xfrm>
            <a:off x="6515100" y="1329076"/>
            <a:ext cx="4838700" cy="5271749"/>
          </a:xfrm>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ABA Standards for Sanctions: 4.42(b) pattern of neglect and causes injury or potential injury (30x over period of years)</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BOTTOM LINE?  Public reprimand PLUS 6 month probation.</a:t>
            </a:r>
          </a:p>
          <a:p>
            <a:pPr marL="0" marR="0" indent="0">
              <a:lnSpc>
                <a:spcPct val="107000"/>
              </a:lnSpc>
              <a:spcBef>
                <a:spcPts val="0"/>
              </a:spcBef>
              <a:spcAft>
                <a:spcPts val="800"/>
              </a:spcAft>
              <a:buNone/>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208794806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4CFCD9-58CF-465C-ACD0-FF50EC51AC74}"/>
              </a:ext>
            </a:extLst>
          </p:cNvPr>
          <p:cNvSpPr>
            <a:spLocks noGrp="1"/>
          </p:cNvSpPr>
          <p:nvPr>
            <p:ph idx="1"/>
          </p:nvPr>
        </p:nvSpPr>
        <p:spPr>
          <a:xfrm>
            <a:off x="4859481" y="1281906"/>
            <a:ext cx="5179868" cy="5585619"/>
          </a:xfrm>
        </p:spPr>
        <p:txBody>
          <a:bodyPr vert="horz" lIns="91440" tIns="45720" rIns="91440" bIns="45720" rtlCol="0" anchor="ctr">
            <a:normAutofit/>
          </a:bodyPr>
          <a:lstStyle/>
          <a:p>
            <a:pPr marL="0" indent="0">
              <a:spcBef>
                <a:spcPts val="0"/>
              </a:spcBef>
              <a:spcAft>
                <a:spcPts val="800"/>
              </a:spcAft>
              <a:buNone/>
            </a:pPr>
            <a:r>
              <a:rPr lang="en-US" sz="2200" dirty="0"/>
              <a:t> Admitted to practice in 1979</a:t>
            </a:r>
          </a:p>
          <a:p>
            <a:pPr marL="0" indent="0">
              <a:spcBef>
                <a:spcPts val="0"/>
              </a:spcBef>
              <a:spcAft>
                <a:spcPts val="800"/>
              </a:spcAft>
              <a:buNone/>
            </a:pPr>
            <a:endParaRPr lang="en-US" sz="2200" dirty="0"/>
          </a:p>
          <a:p>
            <a:pPr marL="0" indent="0">
              <a:spcBef>
                <a:spcPts val="0"/>
              </a:spcBef>
              <a:spcAft>
                <a:spcPts val="800"/>
              </a:spcAft>
              <a:buNone/>
            </a:pPr>
            <a:endParaRPr lang="en-US" sz="2200" dirty="0"/>
          </a:p>
          <a:p>
            <a:pPr marL="0" indent="0">
              <a:spcBef>
                <a:spcPts val="0"/>
              </a:spcBef>
              <a:spcAft>
                <a:spcPts val="800"/>
              </a:spcAft>
              <a:buNone/>
            </a:pPr>
            <a:r>
              <a:rPr lang="en-US" sz="2200" dirty="0"/>
              <a:t>Estate Planning for Client for many years from 2006 until her death in May 2018.</a:t>
            </a:r>
          </a:p>
          <a:p>
            <a:endParaRPr lang="en-US" sz="2200" dirty="0"/>
          </a:p>
        </p:txBody>
      </p:sp>
      <p:pic>
        <p:nvPicPr>
          <p:cNvPr id="3074" name="Picture 2" descr="Image result for next up">
            <a:extLst>
              <a:ext uri="{FF2B5EF4-FFF2-40B4-BE49-F238E27FC236}">
                <a16:creationId xmlns:a16="http://schemas.microsoft.com/office/drawing/2014/main" id="{F976228A-60B0-4D8D-BC8B-CE8443D27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344" y="862764"/>
            <a:ext cx="3320716" cy="13430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381CABB-551E-478F-89BC-76C656B0D245}"/>
              </a:ext>
            </a:extLst>
          </p:cNvPr>
          <p:cNvSpPr txBox="1"/>
          <p:nvPr/>
        </p:nvSpPr>
        <p:spPr>
          <a:xfrm>
            <a:off x="932047" y="166323"/>
            <a:ext cx="6126480" cy="954107"/>
          </a:xfrm>
          <a:prstGeom prst="rect">
            <a:avLst/>
          </a:prstGeom>
          <a:noFill/>
        </p:spPr>
        <p:txBody>
          <a:bodyPr wrap="square">
            <a:spAutoFit/>
          </a:bodyPr>
          <a:lstStyle/>
          <a:p>
            <a:r>
              <a:rPr lang="en-US" sz="2800" dirty="0">
                <a:solidFill>
                  <a:srgbClr val="FFFFFF"/>
                </a:solidFill>
              </a:rPr>
              <a:t>Decision No. 240 </a:t>
            </a:r>
            <a:br>
              <a:rPr lang="en-US" sz="2800" dirty="0">
                <a:solidFill>
                  <a:srgbClr val="FFFFFF"/>
                </a:solidFill>
              </a:rPr>
            </a:br>
            <a:r>
              <a:rPr lang="en-US" sz="2800" dirty="0">
                <a:solidFill>
                  <a:srgbClr val="FFFFFF"/>
                </a:solidFill>
              </a:rPr>
              <a:t>PRB File 2020-066</a:t>
            </a:r>
            <a:endParaRPr lang="en-US" sz="2800" dirty="0"/>
          </a:p>
        </p:txBody>
      </p:sp>
    </p:spTree>
    <p:extLst>
      <p:ext uri="{BB962C8B-B14F-4D97-AF65-F5344CB8AC3E}">
        <p14:creationId xmlns:p14="http://schemas.microsoft.com/office/powerpoint/2010/main" val="12553261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497-2130-43E9-B464-48C743DF6968}"/>
              </a:ext>
            </a:extLst>
          </p:cNvPr>
          <p:cNvSpPr>
            <a:spLocks noGrp="1"/>
          </p:cNvSpPr>
          <p:nvPr>
            <p:ph type="title"/>
          </p:nvPr>
        </p:nvSpPr>
        <p:spPr>
          <a:xfrm>
            <a:off x="238127" y="329034"/>
            <a:ext cx="4328577" cy="677754"/>
          </a:xfrm>
        </p:spPr>
        <p:txBody>
          <a:bodyPr>
            <a:normAutofit fontScale="90000"/>
          </a:bodyPr>
          <a:lstStyle/>
          <a:p>
            <a:r>
              <a:rPr lang="en-US" sz="2700" u="sng" dirty="0" err="1">
                <a:latin typeface="Calibri" panose="020F0502020204030204" pitchFamily="34" charset="0"/>
                <a:ea typeface="Calibri" panose="020F0502020204030204" pitchFamily="34" charset="0"/>
                <a:cs typeface="Times New Roman" panose="02020603050405020304" pitchFamily="18" charset="0"/>
              </a:rPr>
              <a:t>Crogan</a:t>
            </a:r>
            <a:r>
              <a:rPr lang="en-US" sz="2700" u="sng" dirty="0">
                <a:latin typeface="Calibri" panose="020F0502020204030204" pitchFamily="34" charset="0"/>
                <a:ea typeface="Calibri" panose="020F0502020204030204" pitchFamily="34" charset="0"/>
                <a:cs typeface="Times New Roman" panose="02020603050405020304" pitchFamily="18" charset="0"/>
              </a:rPr>
              <a:t> v. Pine Bluff Estates</a:t>
            </a:r>
            <a:r>
              <a:rPr lang="en-US" sz="2700" dirty="0">
                <a:latin typeface="Calibri" panose="020F0502020204030204" pitchFamily="34" charset="0"/>
                <a:ea typeface="Calibri" panose="020F0502020204030204" pitchFamily="34" charset="0"/>
                <a:cs typeface="Times New Roman" panose="02020603050405020304" pitchFamily="18" charset="0"/>
              </a:rPr>
              <a:t> </a:t>
            </a:r>
            <a:br>
              <a:rPr lang="en-US" sz="2700" dirty="0">
                <a:latin typeface="Calibri" panose="020F0502020204030204" pitchFamily="34" charset="0"/>
                <a:ea typeface="Calibri" panose="020F0502020204030204" pitchFamily="34" charset="0"/>
                <a:cs typeface="Times New Roman" panose="02020603050405020304" pitchFamily="18" charset="0"/>
              </a:rPr>
            </a:br>
            <a:r>
              <a:rPr lang="en-US" sz="2700" dirty="0">
                <a:latin typeface="Calibri" panose="020F0502020204030204" pitchFamily="34" charset="0"/>
                <a:ea typeface="Calibri" panose="020F0502020204030204" pitchFamily="34" charset="0"/>
                <a:cs typeface="Times New Roman" panose="02020603050405020304" pitchFamily="18" charset="0"/>
              </a:rPr>
              <a:t>2021 VT 42  April Term, 2021</a:t>
            </a:r>
            <a:br>
              <a:rPr lang="en-US" sz="1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8EA018B9-DA5B-4560-B20F-C2B81C4F6814}"/>
              </a:ext>
            </a:extLst>
          </p:cNvPr>
          <p:cNvSpPr txBox="1"/>
          <p:nvPr/>
        </p:nvSpPr>
        <p:spPr>
          <a:xfrm>
            <a:off x="238127" y="2107635"/>
            <a:ext cx="11687984" cy="4842159"/>
          </a:xfrm>
          <a:prstGeom prst="rect">
            <a:avLst/>
          </a:prstGeom>
          <a:noFill/>
        </p:spPr>
        <p:txBody>
          <a:bodyPr wrap="square">
            <a:spAutoFit/>
          </a:bodyPr>
          <a:lstStyle/>
          <a:p>
            <a:pPr>
              <a:lnSpc>
                <a:spcPct val="107000"/>
              </a:lnSpc>
              <a:spcAft>
                <a:spcPts val="800"/>
              </a:spcAft>
            </a:pPr>
            <a:r>
              <a:rPr lang="en-US" sz="2100" dirty="0">
                <a:latin typeface="Calibri" panose="020F0502020204030204" pitchFamily="34" charset="0"/>
                <a:ea typeface="Calibri" panose="020F0502020204030204" pitchFamily="34" charset="0"/>
                <a:cs typeface="Times New Roman" panose="02020603050405020304" pitchFamily="18" charset="0"/>
              </a:rPr>
              <a:t>14 year old boy rides his motorbike into a cable strung across a beach access road at Lake Memphremagog lakeside residential development where he lived with his family and suffers serious injuries.</a:t>
            </a:r>
          </a:p>
          <a:p>
            <a:pPr>
              <a:lnSpc>
                <a:spcPct val="107000"/>
              </a:lnSpc>
              <a:spcAft>
                <a:spcPts val="800"/>
              </a:spcAft>
            </a:pPr>
            <a:r>
              <a:rPr lang="en-US" sz="2100" dirty="0">
                <a:latin typeface="Calibri" panose="020F0502020204030204" pitchFamily="34" charset="0"/>
                <a:ea typeface="Calibri" panose="020F0502020204030204" pitchFamily="34" charset="0"/>
                <a:cs typeface="Times New Roman" panose="02020603050405020304" pitchFamily="18" charset="0"/>
              </a:rPr>
              <a:t>Suit against: the HOA (Pine Bluff Estates); Pine Bluffs Beach Association, a separate, non-profit corporation; certain individuals (individual &amp; representative capacities)</a:t>
            </a:r>
          </a:p>
          <a:p>
            <a:pPr>
              <a:lnSpc>
                <a:spcPct val="107000"/>
              </a:lnSpc>
              <a:spcAft>
                <a:spcPts val="800"/>
              </a:spcAft>
            </a:pPr>
            <a:r>
              <a:rPr lang="en-US" sz="2100" dirty="0">
                <a:latin typeface="Calibri" panose="020F0502020204030204" pitchFamily="34" charset="0"/>
                <a:ea typeface="Calibri" panose="020F0502020204030204" pitchFamily="34" charset="0"/>
                <a:cs typeface="Times New Roman" panose="02020603050405020304" pitchFamily="18" charset="0"/>
              </a:rPr>
              <a:t>Pre- 2006: 2 posts and chain installed by one or more unit owners to keep public from accessing lake and beach</a:t>
            </a:r>
          </a:p>
          <a:p>
            <a:pPr>
              <a:lnSpc>
                <a:spcPct val="107000"/>
              </a:lnSpc>
              <a:spcAft>
                <a:spcPts val="800"/>
              </a:spcAft>
            </a:pPr>
            <a:r>
              <a:rPr lang="en-US" sz="2100" dirty="0">
                <a:latin typeface="Calibri" panose="020F0502020204030204" pitchFamily="34" charset="0"/>
                <a:ea typeface="Calibri" panose="020F0502020204030204" pitchFamily="34" charset="0"/>
                <a:cs typeface="Times New Roman" panose="02020603050405020304" pitchFamily="18" charset="0"/>
              </a:rPr>
              <a:t>2007 Assn meeting – Beach </a:t>
            </a:r>
            <a:r>
              <a:rPr lang="en-US" sz="2100" dirty="0" err="1">
                <a:latin typeface="Calibri" panose="020F0502020204030204" pitchFamily="34" charset="0"/>
                <a:ea typeface="Calibri" panose="020F0502020204030204" pitchFamily="34" charset="0"/>
                <a:cs typeface="Times New Roman" panose="02020603050405020304" pitchFamily="18" charset="0"/>
              </a:rPr>
              <a:t>Cmtee</a:t>
            </a:r>
            <a:r>
              <a:rPr lang="en-US" sz="2100" dirty="0">
                <a:latin typeface="Calibri" panose="020F0502020204030204" pitchFamily="34" charset="0"/>
                <a:ea typeface="Calibri" panose="020F0502020204030204" pitchFamily="34" charset="0"/>
                <a:cs typeface="Times New Roman" panose="02020603050405020304" pitchFamily="18" charset="0"/>
              </a:rPr>
              <a:t> to work out details gates/posts/chains.</a:t>
            </a:r>
          </a:p>
          <a:p>
            <a:pPr>
              <a:lnSpc>
                <a:spcPct val="107000"/>
              </a:lnSpc>
              <a:spcAft>
                <a:spcPts val="800"/>
              </a:spcAft>
            </a:pPr>
            <a:r>
              <a:rPr lang="en-US" sz="2100" dirty="0">
                <a:latin typeface="Calibri" panose="020F0502020204030204" pitchFamily="34" charset="0"/>
                <a:ea typeface="Calibri" panose="020F0502020204030204" pitchFamily="34" charset="0"/>
                <a:cs typeface="Times New Roman" panose="02020603050405020304" pitchFamily="18" charset="0"/>
              </a:rPr>
              <a:t>2008: Plaintiff and family move to Pine Bluff Estates.  Aware of “the situation”</a:t>
            </a:r>
          </a:p>
          <a:p>
            <a:pPr>
              <a:lnSpc>
                <a:spcPct val="107000"/>
              </a:lnSpc>
              <a:spcAft>
                <a:spcPts val="800"/>
              </a:spcAft>
            </a:pPr>
            <a:r>
              <a:rPr lang="en-US" sz="2100" dirty="0">
                <a:latin typeface="Calibri" panose="020F0502020204030204" pitchFamily="34" charset="0"/>
                <a:ea typeface="Calibri" panose="020F0502020204030204" pitchFamily="34" charset="0"/>
                <a:cs typeface="Times New Roman" panose="02020603050405020304" pitchFamily="18" charset="0"/>
              </a:rPr>
              <a:t>2015:  Day of …. plaintiff made several passes up and down road; later saw a car; rode away, came back and didn’t see the chain.</a:t>
            </a:r>
          </a:p>
          <a:p>
            <a:pPr>
              <a:lnSpc>
                <a:spcPct val="107000"/>
              </a:lnSpc>
              <a:spcAft>
                <a:spcPts val="800"/>
              </a:spcAft>
            </a:pPr>
            <a:r>
              <a:rPr lang="en-US" sz="2100" dirty="0">
                <a:latin typeface="Calibri" panose="020F0502020204030204" pitchFamily="34" charset="0"/>
                <a:ea typeface="Calibri" panose="020F0502020204030204" pitchFamily="34" charset="0"/>
                <a:cs typeface="Times New Roman" panose="02020603050405020304" pitchFamily="18" charset="0"/>
              </a:rPr>
              <a:t>Trial Court: SJ for defendants based on Vermont’s 1998 Recreational Use Statute</a:t>
            </a:r>
          </a:p>
        </p:txBody>
      </p:sp>
    </p:spTree>
    <p:extLst>
      <p:ext uri="{BB962C8B-B14F-4D97-AF65-F5344CB8AC3E}">
        <p14:creationId xmlns:p14="http://schemas.microsoft.com/office/powerpoint/2010/main" val="10949391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497-2130-43E9-B464-48C743DF6968}"/>
              </a:ext>
            </a:extLst>
          </p:cNvPr>
          <p:cNvSpPr>
            <a:spLocks noGrp="1"/>
          </p:cNvSpPr>
          <p:nvPr>
            <p:ph type="title"/>
          </p:nvPr>
        </p:nvSpPr>
        <p:spPr/>
        <p:txBody>
          <a:bodyPr>
            <a:normAutofit fontScale="90000"/>
          </a:bodyPr>
          <a:lstStyle/>
          <a:p>
            <a:r>
              <a:rPr lang="en-US" sz="2200" u="sng" dirty="0" err="1">
                <a:latin typeface="Calibri" panose="020F0502020204030204" pitchFamily="34" charset="0"/>
                <a:ea typeface="Calibri" panose="020F0502020204030204" pitchFamily="34" charset="0"/>
                <a:cs typeface="Times New Roman" panose="02020603050405020304" pitchFamily="18" charset="0"/>
              </a:rPr>
              <a:t>Crogan</a:t>
            </a:r>
            <a:r>
              <a:rPr lang="en-US" sz="2200" u="sng" dirty="0">
                <a:latin typeface="Calibri" panose="020F0502020204030204" pitchFamily="34" charset="0"/>
                <a:ea typeface="Calibri" panose="020F0502020204030204" pitchFamily="34" charset="0"/>
                <a:cs typeface="Times New Roman" panose="02020603050405020304" pitchFamily="18" charset="0"/>
              </a:rPr>
              <a:t> v. Pine Bluff Estates</a:t>
            </a:r>
            <a:r>
              <a:rPr lang="en-US" sz="2200" dirty="0">
                <a:latin typeface="Calibri" panose="020F0502020204030204" pitchFamily="34" charset="0"/>
                <a:ea typeface="Calibri" panose="020F0502020204030204" pitchFamily="34" charset="0"/>
                <a:cs typeface="Times New Roman" panose="02020603050405020304" pitchFamily="18" charset="0"/>
              </a:rPr>
              <a:t> </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latin typeface="Calibri" panose="020F0502020204030204" pitchFamily="34" charset="0"/>
                <a:ea typeface="Calibri" panose="020F0502020204030204" pitchFamily="34" charset="0"/>
                <a:cs typeface="Times New Roman" panose="02020603050405020304" pitchFamily="18" charset="0"/>
              </a:rPr>
              <a:t>2021 VT 42  April Term, 2021</a:t>
            </a:r>
            <a:br>
              <a:rPr lang="en-US" sz="1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8EA018B9-DA5B-4560-B20F-C2B81C4F6814}"/>
              </a:ext>
            </a:extLst>
          </p:cNvPr>
          <p:cNvSpPr txBox="1"/>
          <p:nvPr/>
        </p:nvSpPr>
        <p:spPr>
          <a:xfrm>
            <a:off x="238126" y="1533464"/>
            <a:ext cx="11610162" cy="5324535"/>
          </a:xfrm>
          <a:prstGeom prst="rect">
            <a:avLst/>
          </a:prstGeom>
          <a:noFill/>
        </p:spPr>
        <p:txBody>
          <a:bodyPr wrap="square">
            <a:spAutoFit/>
          </a:bodyPr>
          <a:lstStyle/>
          <a:p>
            <a:r>
              <a:rPr lang="en-US" sz="2000" dirty="0"/>
              <a:t>Issues:</a:t>
            </a:r>
          </a:p>
          <a:p>
            <a:pPr lvl="0"/>
            <a:r>
              <a:rPr lang="en-US" sz="2000" dirty="0"/>
              <a:t>1. Applicability of Recreational Use Statute </a:t>
            </a:r>
          </a:p>
          <a:p>
            <a:pPr lvl="0"/>
            <a:r>
              <a:rPr lang="en-US" sz="2000" dirty="0"/>
              <a:t>2. Personal liability of Directors</a:t>
            </a:r>
          </a:p>
          <a:p>
            <a:pPr lvl="0"/>
            <a:endParaRPr lang="en-US" sz="2000" dirty="0"/>
          </a:p>
          <a:p>
            <a:r>
              <a:rPr lang="en-US" sz="2000" dirty="0"/>
              <a:t>Purpose of RUS: Encourage property owners to make their property available to public, without consideration, by establishing that there is no duty of care greater than that owed to a trespasser.</a:t>
            </a:r>
          </a:p>
          <a:p>
            <a:endParaRPr lang="en-US" sz="2000" dirty="0"/>
          </a:p>
          <a:p>
            <a:r>
              <a:rPr lang="en-US" sz="2000" dirty="0"/>
              <a:t>12/5793(a): Landowner “shall not be liable for property damage or personal injury sustained by a person who, without consideration, enters or goes upon the owner’s land for a recreational use unless the damage or injury is the result of the willful or wanton misconduct of the owner.” </a:t>
            </a:r>
          </a:p>
          <a:p>
            <a:endParaRPr lang="en-US" sz="2000" dirty="0"/>
          </a:p>
          <a:p>
            <a:r>
              <a:rPr lang="en-US" sz="2000" dirty="0"/>
              <a:t>Issue #1: Plaintiff argues RUS not applicable because:</a:t>
            </a:r>
          </a:p>
          <a:p>
            <a:pPr lvl="0"/>
            <a:r>
              <a:rPr lang="en-US" sz="2000" dirty="0"/>
              <a:t>1. The land was not “open and undeveloped land” within statutory meaning of land;</a:t>
            </a:r>
          </a:p>
          <a:p>
            <a:pPr lvl="0"/>
            <a:r>
              <a:rPr lang="en-US" sz="2000" dirty="0"/>
              <a:t>2. The land is not open to the public, as required by 12/5791; </a:t>
            </a:r>
          </a:p>
          <a:p>
            <a:r>
              <a:rPr lang="en-US" sz="2000" dirty="0"/>
              <a:t>3. Residents pay “consideration” (fee assessment) for the use of the land</a:t>
            </a:r>
          </a:p>
          <a:p>
            <a:endParaRPr lang="en-US" sz="2000" dirty="0">
              <a:ea typeface="Calibri" panose="020F0502020204030204" pitchFamily="34" charset="0"/>
              <a:cs typeface="Times New Roman" panose="02020603050405020304" pitchFamily="18" charset="0"/>
            </a:endParaRPr>
          </a:p>
          <a:p>
            <a:r>
              <a:rPr lang="en-US" sz="2000" dirty="0">
                <a:ea typeface="Calibri" panose="020F0502020204030204" pitchFamily="34" charset="0"/>
                <a:cs typeface="Times New Roman" panose="02020603050405020304" pitchFamily="18" charset="0"/>
              </a:rPr>
              <a:t>Holding: Don’t need to deal with #1 or #3 because…. ding, ding, it’s #2</a:t>
            </a:r>
          </a:p>
        </p:txBody>
      </p:sp>
    </p:spTree>
    <p:extLst>
      <p:ext uri="{BB962C8B-B14F-4D97-AF65-F5344CB8AC3E}">
        <p14:creationId xmlns:p14="http://schemas.microsoft.com/office/powerpoint/2010/main" val="7558891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mph" presetSubtype="1" nodeType="clickEffect">
                                  <p:stCondLst>
                                    <p:cond delay="0"/>
                                  </p:stCondLst>
                                  <p:childTnLst>
                                    <p:set>
                                      <p:cBhvr override="childStyle">
                                        <p:cTn id="34" dur="indefinite"/>
                                        <p:tgtEl>
                                          <p:spTgt spid="4">
                                            <p:txEl>
                                              <p:pRg st="8" end="8"/>
                                            </p:txEl>
                                          </p:spTgt>
                                        </p:tgtEl>
                                        <p:attrNameLst>
                                          <p:attrName>style.color</p:attrName>
                                        </p:attrNameLst>
                                      </p:cBhvr>
                                      <p:to>
                                        <p:clrVal>
                                          <a:srgbClr val="F94325"/>
                                        </p:clrVal>
                                      </p:to>
                                    </p:set>
                                  </p:childTnLst>
                                </p:cTn>
                              </p:par>
                              <p:par>
                                <p:cTn id="35" presetID="3" presetClass="emph" presetSubtype="1" nodeType="withEffect">
                                  <p:stCondLst>
                                    <p:cond delay="0"/>
                                  </p:stCondLst>
                                  <p:childTnLst>
                                    <p:set>
                                      <p:cBhvr override="childStyle">
                                        <p:cTn id="36" dur="indefinite"/>
                                        <p:tgtEl>
                                          <p:spTgt spid="4">
                                            <p:txEl>
                                              <p:pRg st="10" end="10"/>
                                            </p:txEl>
                                          </p:spTgt>
                                        </p:tgtEl>
                                        <p:attrNameLst>
                                          <p:attrName>style.color</p:attrName>
                                        </p:attrNameLst>
                                      </p:cBhvr>
                                      <p:to>
                                        <p:clrVal>
                                          <a:srgbClr val="F94325"/>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497-2130-43E9-B464-48C743DF6968}"/>
              </a:ext>
            </a:extLst>
          </p:cNvPr>
          <p:cNvSpPr>
            <a:spLocks noGrp="1"/>
          </p:cNvSpPr>
          <p:nvPr>
            <p:ph type="title"/>
          </p:nvPr>
        </p:nvSpPr>
        <p:spPr/>
        <p:txBody>
          <a:bodyPr>
            <a:normAutofit fontScale="90000"/>
          </a:bodyPr>
          <a:lstStyle/>
          <a:p>
            <a:r>
              <a:rPr lang="en-US" sz="2200" u="sng" dirty="0" err="1">
                <a:latin typeface="Calibri" panose="020F0502020204030204" pitchFamily="34" charset="0"/>
                <a:ea typeface="Calibri" panose="020F0502020204030204" pitchFamily="34" charset="0"/>
                <a:cs typeface="Times New Roman" panose="02020603050405020304" pitchFamily="18" charset="0"/>
              </a:rPr>
              <a:t>Crogan</a:t>
            </a:r>
            <a:r>
              <a:rPr lang="en-US" sz="2200" u="sng" dirty="0">
                <a:latin typeface="Calibri" panose="020F0502020204030204" pitchFamily="34" charset="0"/>
                <a:ea typeface="Calibri" panose="020F0502020204030204" pitchFamily="34" charset="0"/>
                <a:cs typeface="Times New Roman" panose="02020603050405020304" pitchFamily="18" charset="0"/>
              </a:rPr>
              <a:t> v. Pine Bluff Estates</a:t>
            </a:r>
            <a:r>
              <a:rPr lang="en-US" sz="2200" dirty="0">
                <a:latin typeface="Calibri" panose="020F0502020204030204" pitchFamily="34" charset="0"/>
                <a:ea typeface="Calibri" panose="020F0502020204030204" pitchFamily="34" charset="0"/>
                <a:cs typeface="Times New Roman" panose="02020603050405020304" pitchFamily="18" charset="0"/>
              </a:rPr>
              <a:t> </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latin typeface="Calibri" panose="020F0502020204030204" pitchFamily="34" charset="0"/>
                <a:ea typeface="Calibri" panose="020F0502020204030204" pitchFamily="34" charset="0"/>
                <a:cs typeface="Times New Roman" panose="02020603050405020304" pitchFamily="18" charset="0"/>
              </a:rPr>
              <a:t>2021 VT 42  April Term, 2021</a:t>
            </a:r>
            <a:br>
              <a:rPr lang="en-US" sz="1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8EA018B9-DA5B-4560-B20F-C2B81C4F6814}"/>
              </a:ext>
            </a:extLst>
          </p:cNvPr>
          <p:cNvSpPr txBox="1"/>
          <p:nvPr/>
        </p:nvSpPr>
        <p:spPr>
          <a:xfrm>
            <a:off x="700391" y="2302304"/>
            <a:ext cx="10077855" cy="4278094"/>
          </a:xfrm>
          <a:prstGeom prst="rect">
            <a:avLst/>
          </a:prstGeom>
          <a:noFill/>
        </p:spPr>
        <p:txBody>
          <a:bodyPr wrap="square">
            <a:spAutoFit/>
          </a:bodyPr>
          <a:lstStyle/>
          <a:p>
            <a:r>
              <a:rPr lang="en-US" sz="1600" dirty="0"/>
              <a:t> </a:t>
            </a:r>
            <a:r>
              <a:rPr lang="en-US" sz="2000" dirty="0"/>
              <a:t>Issue 2: Directors for Beach Assoc. not individually/personally liable</a:t>
            </a:r>
          </a:p>
          <a:p>
            <a:r>
              <a:rPr lang="en-US" sz="2000" dirty="0"/>
              <a:t>because standard is Gross Negligence per 12 VSA 5781(1) but – </a:t>
            </a:r>
          </a:p>
          <a:p>
            <a:endParaRPr lang="en-US" sz="2000" dirty="0"/>
          </a:p>
          <a:p>
            <a:r>
              <a:rPr lang="en-US" sz="2000" dirty="0"/>
              <a:t>TAKEAWAYS….</a:t>
            </a:r>
          </a:p>
          <a:p>
            <a:endParaRPr lang="en-US" sz="2000" dirty="0"/>
          </a:p>
          <a:p>
            <a:r>
              <a:rPr lang="en-US" sz="2000" dirty="0"/>
              <a:t>Importance of:</a:t>
            </a:r>
          </a:p>
          <a:p>
            <a:r>
              <a:rPr lang="en-US" sz="2000" dirty="0"/>
              <a:t>1. Directors were uncompensated (statutory protection is limited)</a:t>
            </a:r>
          </a:p>
          <a:p>
            <a:r>
              <a:rPr lang="en-US" sz="2000" dirty="0"/>
              <a:t>2. Drafting of by-laws may be very important.</a:t>
            </a:r>
          </a:p>
          <a:p>
            <a:r>
              <a:rPr lang="en-US" sz="2000" dirty="0"/>
              <a:t>3. Keeping meeting minutes and notes </a:t>
            </a:r>
          </a:p>
          <a:p>
            <a:r>
              <a:rPr lang="en-US" sz="2000" dirty="0"/>
              <a:t>4. D&amp;O Insurance</a:t>
            </a:r>
          </a:p>
          <a:p>
            <a:r>
              <a:rPr lang="en-US" sz="2000" dirty="0"/>
              <a:t>5. Non-profit corporation (cf. unincorporated Assn as in Elks decision = personal liability)</a:t>
            </a:r>
          </a:p>
          <a:p>
            <a:br>
              <a:rPr lang="en-US" dirty="0"/>
            </a:br>
            <a:r>
              <a:rPr lang="en-US" dirty="0"/>
              <a:t> </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630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497-2130-43E9-B464-48C743DF6968}"/>
              </a:ext>
            </a:extLst>
          </p:cNvPr>
          <p:cNvSpPr>
            <a:spLocks noGrp="1"/>
          </p:cNvSpPr>
          <p:nvPr>
            <p:ph type="title"/>
          </p:nvPr>
        </p:nvSpPr>
        <p:spPr>
          <a:xfrm>
            <a:off x="475572" y="165292"/>
            <a:ext cx="4001198" cy="941506"/>
          </a:xfrm>
          <a:solidFill>
            <a:schemeClr val="accent1"/>
          </a:solidFill>
        </p:spPr>
        <p:txBody>
          <a:bodyPr vert="horz" lIns="91440" tIns="45720" rIns="91440" bIns="45720" rtlCol="0" anchor="b">
            <a:normAutofit fontScale="90000"/>
          </a:bodyPr>
          <a:lstStyle/>
          <a:p>
            <a:pPr algn="ctr"/>
            <a:r>
              <a:rPr lang="en-US" sz="2400" dirty="0"/>
              <a:t>In re 15-17 Weston Street NOV</a:t>
            </a:r>
            <a:br>
              <a:rPr lang="en-US" sz="2400" dirty="0"/>
            </a:br>
            <a:r>
              <a:rPr lang="en-US" sz="2400" dirty="0"/>
              <a:t>2021 VT 85          Sept. Term, 2021</a:t>
            </a:r>
            <a:br>
              <a:rPr lang="en-US" sz="1800" dirty="0">
                <a:solidFill>
                  <a:schemeClr val="tx1"/>
                </a:solidFill>
              </a:rPr>
            </a:br>
            <a:endParaRPr lang="en-US" sz="1800" dirty="0">
              <a:solidFill>
                <a:schemeClr val="tx1"/>
              </a:solidFill>
            </a:endParaRPr>
          </a:p>
        </p:txBody>
      </p:sp>
      <p:sp>
        <p:nvSpPr>
          <p:cNvPr id="14" name="TextBox 13">
            <a:extLst>
              <a:ext uri="{FF2B5EF4-FFF2-40B4-BE49-F238E27FC236}">
                <a16:creationId xmlns:a16="http://schemas.microsoft.com/office/drawing/2014/main" id="{B9BD7657-4CDD-4D50-B402-E90477BC8BE2}"/>
              </a:ext>
            </a:extLst>
          </p:cNvPr>
          <p:cNvSpPr txBox="1"/>
          <p:nvPr/>
        </p:nvSpPr>
        <p:spPr>
          <a:xfrm>
            <a:off x="77821" y="1373721"/>
            <a:ext cx="7959245" cy="4821000"/>
          </a:xfrm>
          <a:prstGeom prst="rect">
            <a:avLst/>
          </a:prstGeom>
          <a:noFill/>
        </p:spPr>
        <p:txBody>
          <a:bodyPr wrap="square">
            <a:spAutoFit/>
          </a:bodyPr>
          <a:lstStyle/>
          <a:p>
            <a:pPr algn="just">
              <a:lnSpc>
                <a:spcPct val="107000"/>
              </a:lnSpc>
            </a:pPr>
            <a:r>
              <a:rPr lang="en-US" dirty="0">
                <a:ea typeface="Calibri" panose="020F0502020204030204" pitchFamily="34" charset="0"/>
                <a:cs typeface="Times New Roman" panose="02020603050405020304" pitchFamily="18" charset="0"/>
              </a:rPr>
              <a:t>Hayford and the City of St. Albans would be SO proud of what they started </a:t>
            </a:r>
            <a:r>
              <a:rPr lang="en-US" dirty="0">
                <a:ea typeface="Calibri" panose="020F0502020204030204" pitchFamily="34" charset="0"/>
                <a:cs typeface="Times New Roman" panose="02020603050405020304" pitchFamily="18" charset="0"/>
                <a:sym typeface="Segoe UI Emoji" panose="020B0502040204020203" pitchFamily="34" charset="0"/>
              </a:rPr>
              <a:t>😊</a:t>
            </a:r>
            <a:endParaRPr lang="en-US" dirty="0">
              <a:ea typeface="Calibri" panose="020F0502020204030204" pitchFamily="34" charset="0"/>
              <a:cs typeface="Times New Roman" panose="02020603050405020304" pitchFamily="18" charset="0"/>
            </a:endParaRPr>
          </a:p>
          <a:p>
            <a:pPr algn="just">
              <a:lnSpc>
                <a:spcPct val="107000"/>
              </a:lnSpc>
            </a:pPr>
            <a:r>
              <a:rPr lang="en-US" dirty="0">
                <a:ea typeface="Calibri" panose="020F0502020204030204" pitchFamily="34" charset="0"/>
                <a:cs typeface="Times New Roman" panose="02020603050405020304" pitchFamily="18" charset="0"/>
              </a:rPr>
              <a:t> </a:t>
            </a:r>
          </a:p>
          <a:p>
            <a:pPr algn="just">
              <a:lnSpc>
                <a:spcPct val="107000"/>
              </a:lnSpc>
            </a:pPr>
            <a:r>
              <a:rPr lang="en-US" dirty="0">
                <a:ea typeface="Calibri" panose="020F0502020204030204" pitchFamily="34" charset="0"/>
                <a:cs typeface="Times New Roman" panose="02020603050405020304" pitchFamily="18" charset="0"/>
              </a:rPr>
              <a:t>1972:  	Owner receives exemption for an 	Apartment House for 3-units </a:t>
            </a:r>
          </a:p>
          <a:p>
            <a:pPr algn="just">
              <a:lnSpc>
                <a:spcPct val="107000"/>
              </a:lnSpc>
            </a:pPr>
            <a:r>
              <a:rPr lang="en-US" dirty="0">
                <a:ea typeface="Calibri" panose="020F0502020204030204" pitchFamily="34" charset="0"/>
                <a:cs typeface="Times New Roman" panose="02020603050405020304" pitchFamily="18" charset="0"/>
              </a:rPr>
              <a:t> </a:t>
            </a:r>
          </a:p>
          <a:p>
            <a:pPr algn="just">
              <a:lnSpc>
                <a:spcPct val="107000"/>
              </a:lnSpc>
            </a:pPr>
            <a:r>
              <a:rPr lang="en-US" dirty="0">
                <a:ea typeface="Calibri" panose="020F0502020204030204" pitchFamily="34" charset="0"/>
                <a:cs typeface="Times New Roman" panose="02020603050405020304" pitchFamily="18" charset="0"/>
              </a:rPr>
              <a:t>1994:   	Owner applies for Conditional Use approval 	for 4</a:t>
            </a:r>
            <a:r>
              <a:rPr lang="en-US" baseline="30000" dirty="0">
                <a:ea typeface="Calibri" panose="020F0502020204030204" pitchFamily="34" charset="0"/>
                <a:cs typeface="Times New Roman" panose="02020603050405020304" pitchFamily="18" charset="0"/>
              </a:rPr>
              <a:t>th</a:t>
            </a:r>
            <a:r>
              <a:rPr lang="en-US" dirty="0">
                <a:ea typeface="Calibri" panose="020F0502020204030204" pitchFamily="34" charset="0"/>
                <a:cs typeface="Times New Roman" panose="02020603050405020304" pitchFamily="18" charset="0"/>
              </a:rPr>
              <a:t> dwelling unit. DENIED</a:t>
            </a:r>
          </a:p>
          <a:p>
            <a:pPr algn="just">
              <a:lnSpc>
                <a:spcPct val="107000"/>
              </a:lnSpc>
            </a:pPr>
            <a:r>
              <a:rPr lang="en-US" dirty="0">
                <a:ea typeface="Calibri" panose="020F0502020204030204" pitchFamily="34" charset="0"/>
                <a:cs typeface="Times New Roman" panose="02020603050405020304" pitchFamily="18" charset="0"/>
              </a:rPr>
              <a:t> </a:t>
            </a:r>
          </a:p>
          <a:p>
            <a:pPr algn="just">
              <a:lnSpc>
                <a:spcPct val="107000"/>
              </a:lnSpc>
            </a:pPr>
            <a:r>
              <a:rPr lang="en-US" dirty="0">
                <a:ea typeface="Calibri" panose="020F0502020204030204" pitchFamily="34" charset="0"/>
                <a:cs typeface="Times New Roman" panose="02020603050405020304" pitchFamily="18" charset="0"/>
              </a:rPr>
              <a:t>1995: 	Property acquired</a:t>
            </a:r>
          </a:p>
          <a:p>
            <a:pPr algn="just">
              <a:lnSpc>
                <a:spcPct val="107000"/>
              </a:lnSpc>
            </a:pPr>
            <a:endParaRPr lang="en-US" dirty="0">
              <a:ea typeface="Calibri" panose="020F0502020204030204" pitchFamily="34" charset="0"/>
              <a:cs typeface="Times New Roman" panose="02020603050405020304" pitchFamily="18" charset="0"/>
            </a:endParaRPr>
          </a:p>
          <a:p>
            <a:pPr algn="just">
              <a:lnSpc>
                <a:spcPct val="107000"/>
              </a:lnSpc>
            </a:pPr>
            <a:r>
              <a:rPr lang="en-US" dirty="0">
                <a:ea typeface="Calibri" panose="020F0502020204030204" pitchFamily="34" charset="0"/>
                <a:cs typeface="Times New Roman" panose="02020603050405020304" pitchFamily="18" charset="0"/>
              </a:rPr>
              <a:t>10/2000 to 2018: </a:t>
            </a:r>
          </a:p>
          <a:p>
            <a:pPr algn="just">
              <a:lnSpc>
                <a:spcPct val="107000"/>
              </a:lnSpc>
            </a:pPr>
            <a:r>
              <a:rPr lang="en-US" dirty="0">
                <a:ea typeface="Calibri" panose="020F0502020204030204" pitchFamily="34" charset="0"/>
                <a:cs typeface="Times New Roman" panose="02020603050405020304" pitchFamily="18" charset="0"/>
              </a:rPr>
              <a:t>	Leased to 5 unrelated adults (college students) with  but two interruptions:</a:t>
            </a:r>
          </a:p>
          <a:p>
            <a:pPr marL="1714500" lvl="3" indent="-342900" algn="just">
              <a:lnSpc>
                <a:spcPct val="107000"/>
              </a:lnSpc>
              <a:buFont typeface="+mj-lt"/>
              <a:buAutoNum type="arabicPeriod"/>
            </a:pPr>
            <a:r>
              <a:rPr lang="en-US" dirty="0">
                <a:ea typeface="Calibri" panose="020F0502020204030204" pitchFamily="34" charset="0"/>
                <a:cs typeface="Times New Roman" panose="02020603050405020304" pitchFamily="18" charset="0"/>
              </a:rPr>
              <a:t>2013 only 2 tenants</a:t>
            </a:r>
          </a:p>
          <a:p>
            <a:pPr lvl="2" algn="just">
              <a:lnSpc>
                <a:spcPct val="107000"/>
              </a:lnSpc>
            </a:pPr>
            <a:r>
              <a:rPr lang="en-US" dirty="0">
                <a:ea typeface="Calibri" panose="020F0502020204030204" pitchFamily="34" charset="0"/>
                <a:cs typeface="Times New Roman" panose="02020603050405020304" pitchFamily="18" charset="0"/>
              </a:rPr>
              <a:t>	2.   2014 unoccupied for 6 months</a:t>
            </a:r>
          </a:p>
          <a:p>
            <a:pPr algn="just">
              <a:lnSpc>
                <a:spcPct val="107000"/>
              </a:lnSpc>
            </a:pPr>
            <a:r>
              <a:rPr lang="en-US" dirty="0">
                <a:ea typeface="Calibri" panose="020F0502020204030204" pitchFamily="34" charset="0"/>
                <a:cs typeface="Times New Roman" panose="02020603050405020304" pitchFamily="18" charset="0"/>
              </a:rPr>
              <a:t> </a:t>
            </a:r>
          </a:p>
          <a:p>
            <a:pPr algn="just">
              <a:lnSpc>
                <a:spcPct val="107000"/>
              </a:lnSpc>
            </a:pPr>
            <a:r>
              <a:rPr lang="en-US" dirty="0">
                <a:ea typeface="Calibri" panose="020F0502020204030204" pitchFamily="34" charset="0"/>
                <a:cs typeface="Times New Roman" panose="02020603050405020304" pitchFamily="18" charset="0"/>
              </a:rPr>
              <a:t>11/2000	new Ordinance =  No more than 4 	unrelated adults	</a:t>
            </a:r>
          </a:p>
          <a:p>
            <a:pPr algn="just">
              <a:lnSpc>
                <a:spcPct val="107000"/>
              </a:lnSpc>
            </a:pPr>
            <a:r>
              <a:rPr lang="en-US" dirty="0">
                <a:ea typeface="Calibri" panose="020F0502020204030204" pitchFamily="34" charset="0"/>
                <a:cs typeface="Times New Roman" panose="02020603050405020304" pitchFamily="18" charset="0"/>
              </a:rPr>
              <a:t> </a:t>
            </a:r>
          </a:p>
          <a:p>
            <a:pPr algn="just">
              <a:lnSpc>
                <a:spcPct val="107000"/>
              </a:lnSpc>
            </a:pPr>
            <a:r>
              <a:rPr lang="en-US" dirty="0">
                <a:ea typeface="Calibri" panose="020F0502020204030204" pitchFamily="34" charset="0"/>
                <a:cs typeface="Times New Roman" panose="02020603050405020304" pitchFamily="18" charset="0"/>
              </a:rPr>
              <a:t>2018	City files NOV for &gt;4 unrelated adults in an apartment.</a:t>
            </a:r>
          </a:p>
        </p:txBody>
      </p:sp>
    </p:spTree>
    <p:extLst>
      <p:ext uri="{BB962C8B-B14F-4D97-AF65-F5344CB8AC3E}">
        <p14:creationId xmlns:p14="http://schemas.microsoft.com/office/powerpoint/2010/main" val="31767933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497-2130-43E9-B464-48C743DF6968}"/>
              </a:ext>
            </a:extLst>
          </p:cNvPr>
          <p:cNvSpPr>
            <a:spLocks noGrp="1"/>
          </p:cNvSpPr>
          <p:nvPr>
            <p:ph type="title"/>
          </p:nvPr>
        </p:nvSpPr>
        <p:spPr>
          <a:xfrm>
            <a:off x="572849" y="214455"/>
            <a:ext cx="4001198" cy="941506"/>
          </a:xfrm>
          <a:solidFill>
            <a:schemeClr val="accent1"/>
          </a:solidFill>
        </p:spPr>
        <p:txBody>
          <a:bodyPr vert="horz" lIns="91440" tIns="45720" rIns="91440" bIns="45720" rtlCol="0" anchor="b">
            <a:normAutofit/>
          </a:bodyPr>
          <a:lstStyle/>
          <a:p>
            <a:pPr algn="ctr"/>
            <a:r>
              <a:rPr lang="en-US" sz="2200" dirty="0"/>
              <a:t>In re 15-17 Weston Street NOV</a:t>
            </a:r>
            <a:br>
              <a:rPr lang="en-US" sz="2000" dirty="0"/>
            </a:br>
            <a:r>
              <a:rPr lang="en-US" sz="2000" dirty="0"/>
              <a:t>2021 VT 85          Sept. Term, 2021</a:t>
            </a:r>
            <a:br>
              <a:rPr lang="en-US" sz="1800" dirty="0">
                <a:solidFill>
                  <a:schemeClr val="tx1"/>
                </a:solidFill>
              </a:rPr>
            </a:br>
            <a:endParaRPr lang="en-US" sz="1800" dirty="0">
              <a:solidFill>
                <a:schemeClr val="tx1"/>
              </a:solidFill>
            </a:endParaRPr>
          </a:p>
        </p:txBody>
      </p:sp>
      <p:sp>
        <p:nvSpPr>
          <p:cNvPr id="14" name="TextBox 13">
            <a:extLst>
              <a:ext uri="{FF2B5EF4-FFF2-40B4-BE49-F238E27FC236}">
                <a16:creationId xmlns:a16="http://schemas.microsoft.com/office/drawing/2014/main" id="{B9BD7657-4CDD-4D50-B402-E90477BC8BE2}"/>
              </a:ext>
            </a:extLst>
          </p:cNvPr>
          <p:cNvSpPr txBox="1"/>
          <p:nvPr/>
        </p:nvSpPr>
        <p:spPr>
          <a:xfrm>
            <a:off x="262648" y="1655448"/>
            <a:ext cx="6212232" cy="5295873"/>
          </a:xfrm>
          <a:prstGeom prst="rect">
            <a:avLst/>
          </a:prstGeom>
          <a:noFill/>
        </p:spPr>
        <p:txBody>
          <a:bodyPr wrap="square">
            <a:spAutoFit/>
          </a:bodyPr>
          <a:lstStyle/>
          <a:p>
            <a:pPr algn="just">
              <a:lnSpc>
                <a:spcPct val="107000"/>
              </a:lnSpc>
            </a:pPr>
            <a:r>
              <a:rPr lang="en-US" sz="2000" dirty="0">
                <a:ea typeface="Calibri" panose="020F0502020204030204" pitchFamily="34" charset="0"/>
                <a:cs typeface="Times New Roman" panose="02020603050405020304" pitchFamily="18" charset="0"/>
              </a:rPr>
              <a:t>Property Owner:</a:t>
            </a:r>
          </a:p>
          <a:p>
            <a:pPr algn="just">
              <a:lnSpc>
                <a:spcPct val="107000"/>
              </a:lnSpc>
            </a:pPr>
            <a:r>
              <a:rPr lang="en-US" sz="2000" dirty="0">
                <a:ea typeface="Calibri" panose="020F0502020204030204" pitchFamily="34" charset="0"/>
                <a:cs typeface="Times New Roman" panose="02020603050405020304" pitchFamily="18" charset="0"/>
              </a:rPr>
              <a:t> </a:t>
            </a:r>
          </a:p>
          <a:p>
            <a:pPr lvl="0"/>
            <a:r>
              <a:rPr lang="en-US" sz="2000" dirty="0">
                <a:ea typeface="Calibri" panose="020F0502020204030204" pitchFamily="34" charset="0"/>
                <a:cs typeface="Times New Roman" panose="02020603050405020304" pitchFamily="18" charset="0"/>
              </a:rPr>
              <a:t>1. </a:t>
            </a:r>
            <a:r>
              <a:rPr lang="en-US" sz="2000" dirty="0"/>
              <a:t>24 VSA 4454(a): failure to obtain or comply with conditions of any required municipal LUP must be instituted within 15 years.</a:t>
            </a:r>
          </a:p>
          <a:p>
            <a:pPr lvl="0"/>
            <a:endParaRPr lang="en-US" sz="2000" dirty="0"/>
          </a:p>
          <a:p>
            <a:pPr lvl="0"/>
            <a:r>
              <a:rPr lang="en-US" sz="2000" dirty="0"/>
              <a:t>2. Yes but doesn’t that only apply to structural violations and not use violations for which every day is a new violation and you never get to 15 years (e.g. see Hayford and progeny) .</a:t>
            </a:r>
          </a:p>
          <a:p>
            <a:pPr lvl="0"/>
            <a:endParaRPr lang="en-US" sz="2000" dirty="0"/>
          </a:p>
          <a:p>
            <a:pPr lvl="0"/>
            <a:r>
              <a:rPr lang="en-US" sz="2000" dirty="0"/>
              <a:t>3. Ah, but then came 204 North Avenue NOV. Statute held applies to USE violations as well as STRUCTURAL violations.</a:t>
            </a:r>
          </a:p>
          <a:p>
            <a:pPr lvl="0"/>
            <a:endParaRPr lang="en-US" sz="2000" dirty="0"/>
          </a:p>
          <a:p>
            <a:pPr lvl="0"/>
            <a:r>
              <a:rPr lang="en-US" sz="2000" dirty="0"/>
              <a:t>4. I win.</a:t>
            </a:r>
          </a:p>
          <a:p>
            <a:pPr algn="just">
              <a:lnSpc>
                <a:spcPct val="107000"/>
              </a:lnSpc>
            </a:pPr>
            <a:endParaRPr lang="en-US" sz="15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84558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497-2130-43E9-B464-48C743DF6968}"/>
              </a:ext>
            </a:extLst>
          </p:cNvPr>
          <p:cNvSpPr>
            <a:spLocks noGrp="1"/>
          </p:cNvSpPr>
          <p:nvPr>
            <p:ph type="title"/>
          </p:nvPr>
        </p:nvSpPr>
        <p:spPr>
          <a:xfrm>
            <a:off x="553393" y="177197"/>
            <a:ext cx="4001198" cy="941506"/>
          </a:xfrm>
          <a:solidFill>
            <a:schemeClr val="accent1"/>
          </a:solidFill>
        </p:spPr>
        <p:txBody>
          <a:bodyPr vert="horz" lIns="91440" tIns="45720" rIns="91440" bIns="45720" rtlCol="0" anchor="b">
            <a:normAutofit fontScale="90000"/>
          </a:bodyPr>
          <a:lstStyle/>
          <a:p>
            <a:pPr algn="ctr"/>
            <a:r>
              <a:rPr lang="en-US" sz="2400" dirty="0"/>
              <a:t>In re 15-17 Weston Street NOV</a:t>
            </a:r>
            <a:br>
              <a:rPr lang="en-US" sz="2400" dirty="0"/>
            </a:br>
            <a:r>
              <a:rPr lang="en-US" sz="2400" dirty="0"/>
              <a:t>2021 VT 85          Sept. Term, 2021</a:t>
            </a:r>
            <a:br>
              <a:rPr lang="en-US" sz="1800" dirty="0">
                <a:solidFill>
                  <a:schemeClr val="tx1"/>
                </a:solidFill>
              </a:rPr>
            </a:br>
            <a:endParaRPr lang="en-US" sz="1800" dirty="0">
              <a:solidFill>
                <a:schemeClr val="tx1"/>
              </a:solidFill>
            </a:endParaRPr>
          </a:p>
        </p:txBody>
      </p:sp>
      <p:sp>
        <p:nvSpPr>
          <p:cNvPr id="14" name="TextBox 13">
            <a:extLst>
              <a:ext uri="{FF2B5EF4-FFF2-40B4-BE49-F238E27FC236}">
                <a16:creationId xmlns:a16="http://schemas.microsoft.com/office/drawing/2014/main" id="{B9BD7657-4CDD-4D50-B402-E90477BC8BE2}"/>
              </a:ext>
            </a:extLst>
          </p:cNvPr>
          <p:cNvSpPr txBox="1"/>
          <p:nvPr/>
        </p:nvSpPr>
        <p:spPr>
          <a:xfrm>
            <a:off x="194553" y="1373720"/>
            <a:ext cx="6539622" cy="4432880"/>
          </a:xfrm>
          <a:prstGeom prst="rect">
            <a:avLst/>
          </a:prstGeom>
          <a:noFill/>
        </p:spPr>
        <p:txBody>
          <a:bodyPr wrap="square">
            <a:spAutoFit/>
          </a:bodyPr>
          <a:lstStyle/>
          <a:p>
            <a:pPr algn="just">
              <a:lnSpc>
                <a:spcPct val="107000"/>
              </a:lnSpc>
            </a:pPr>
            <a:endParaRPr lang="en-US" dirty="0">
              <a:cs typeface="Times New Roman" panose="02020603050405020304" pitchFamily="18" charset="0"/>
            </a:endParaRPr>
          </a:p>
          <a:p>
            <a:pPr algn="just">
              <a:lnSpc>
                <a:spcPct val="107000"/>
              </a:lnSpc>
            </a:pPr>
            <a:r>
              <a:rPr lang="en-US" sz="2000" dirty="0"/>
              <a:t>City:</a:t>
            </a:r>
          </a:p>
          <a:p>
            <a:pPr algn="just">
              <a:lnSpc>
                <a:spcPct val="107000"/>
              </a:lnSpc>
            </a:pPr>
            <a:endParaRPr lang="en-US" sz="2000" dirty="0"/>
          </a:p>
          <a:p>
            <a:r>
              <a:rPr lang="en-US" sz="2000" dirty="0"/>
              <a:t>Not so fast, not so fast. We created an ordinance (to end run 204 North Ave?)….</a:t>
            </a:r>
          </a:p>
          <a:p>
            <a:r>
              <a:rPr lang="en-US" sz="2000" dirty="0"/>
              <a:t> </a:t>
            </a:r>
          </a:p>
          <a:p>
            <a:pPr algn="just"/>
            <a:r>
              <a:rPr lang="en-US" sz="2000" dirty="0"/>
              <a:t>CDO§ 5.3.2:  “Although not subject to enforcement action … uses, structures and lots … controlled by … 24 VSA Sec. 4454, shall be considered violations that are not considered legal to any extent and shall in no event be granted the consideration or allowances of nonconforming structures, uses and lots. Thus, no … reestablishment [of a violation]  after discontinuance for more than sixty (60) days … shall be permitted except to conforming use, structure or lot.”  </a:t>
            </a:r>
          </a:p>
        </p:txBody>
      </p:sp>
    </p:spTree>
    <p:extLst>
      <p:ext uri="{BB962C8B-B14F-4D97-AF65-F5344CB8AC3E}">
        <p14:creationId xmlns:p14="http://schemas.microsoft.com/office/powerpoint/2010/main" val="39982331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6F02CA7-A428-4607-848D-2DCF692C5A3F}"/>
              </a:ext>
            </a:extLst>
          </p:cNvPr>
          <p:cNvSpPr>
            <a:spLocks noGrp="1"/>
          </p:cNvSpPr>
          <p:nvPr>
            <p:ph type="body" sz="quarter" idx="24"/>
          </p:nvPr>
        </p:nvSpPr>
        <p:spPr>
          <a:noFill/>
        </p:spPr>
        <p:txBody>
          <a:bodyPr/>
          <a:lstStyle/>
          <a:p>
            <a:r>
              <a:rPr lang="en-US" dirty="0">
                <a:ln>
                  <a:solidFill>
                    <a:schemeClr val="bg1"/>
                  </a:solidFill>
                </a:ln>
                <a:solidFill>
                  <a:srgbClr val="EF7622">
                    <a:alpha val="28000"/>
                  </a:srgbClr>
                </a:solidFill>
              </a:rPr>
              <a:t>03</a:t>
            </a:r>
            <a:endParaRPr lang="en-ID" dirty="0">
              <a:ln>
                <a:solidFill>
                  <a:schemeClr val="bg1"/>
                </a:solidFill>
              </a:ln>
              <a:solidFill>
                <a:srgbClr val="EF7622">
                  <a:alpha val="28000"/>
                </a:srgbClr>
              </a:solidFill>
            </a:endParaRPr>
          </a:p>
        </p:txBody>
      </p:sp>
      <p:sp>
        <p:nvSpPr>
          <p:cNvPr id="6" name="Text Placeholder 5">
            <a:extLst>
              <a:ext uri="{FF2B5EF4-FFF2-40B4-BE49-F238E27FC236}">
                <a16:creationId xmlns:a16="http://schemas.microsoft.com/office/drawing/2014/main" id="{E994237E-F7FF-46FE-BE47-F31105544806}"/>
              </a:ext>
            </a:extLst>
          </p:cNvPr>
          <p:cNvSpPr>
            <a:spLocks noGrp="1"/>
          </p:cNvSpPr>
          <p:nvPr>
            <p:ph type="body" sz="quarter" idx="23"/>
          </p:nvPr>
        </p:nvSpPr>
        <p:spPr>
          <a:noFill/>
        </p:spPr>
        <p:txBody>
          <a:bodyPr/>
          <a:lstStyle/>
          <a:p>
            <a:r>
              <a:rPr lang="en-US" dirty="0">
                <a:ln>
                  <a:solidFill>
                    <a:schemeClr val="bg1"/>
                  </a:solidFill>
                </a:ln>
                <a:solidFill>
                  <a:srgbClr val="EF7622">
                    <a:alpha val="28000"/>
                  </a:srgbClr>
                </a:solidFill>
              </a:rPr>
              <a:t>02</a:t>
            </a:r>
            <a:endParaRPr lang="en-ID" dirty="0">
              <a:ln>
                <a:solidFill>
                  <a:schemeClr val="bg1"/>
                </a:solidFill>
              </a:ln>
              <a:solidFill>
                <a:srgbClr val="EF7622">
                  <a:alpha val="28000"/>
                </a:srgbClr>
              </a:solidFill>
            </a:endParaRPr>
          </a:p>
        </p:txBody>
      </p:sp>
      <p:sp>
        <p:nvSpPr>
          <p:cNvPr id="7" name="Text Placeholder 6">
            <a:extLst>
              <a:ext uri="{FF2B5EF4-FFF2-40B4-BE49-F238E27FC236}">
                <a16:creationId xmlns:a16="http://schemas.microsoft.com/office/drawing/2014/main" id="{D6BA968F-F49D-4903-BA19-B002A2C672A0}"/>
              </a:ext>
            </a:extLst>
          </p:cNvPr>
          <p:cNvSpPr>
            <a:spLocks noGrp="1"/>
          </p:cNvSpPr>
          <p:nvPr>
            <p:ph type="body" sz="quarter" idx="25"/>
          </p:nvPr>
        </p:nvSpPr>
        <p:spPr>
          <a:xfrm>
            <a:off x="8048019" y="2663255"/>
            <a:ext cx="1032627" cy="571376"/>
          </a:xfrm>
          <a:noFill/>
        </p:spPr>
        <p:txBody>
          <a:bodyPr/>
          <a:lstStyle/>
          <a:p>
            <a:r>
              <a:rPr lang="en-US" dirty="0">
                <a:ln>
                  <a:solidFill>
                    <a:schemeClr val="bg1"/>
                  </a:solidFill>
                </a:ln>
                <a:solidFill>
                  <a:srgbClr val="EF7622">
                    <a:alpha val="28000"/>
                  </a:srgbClr>
                </a:solidFill>
              </a:rPr>
              <a:t>04 </a:t>
            </a:r>
            <a:endParaRPr lang="en-ID" dirty="0">
              <a:ln>
                <a:solidFill>
                  <a:schemeClr val="bg1"/>
                </a:solidFill>
              </a:ln>
              <a:solidFill>
                <a:srgbClr val="EF7622">
                  <a:alpha val="28000"/>
                </a:srgbClr>
              </a:solidFill>
            </a:endParaRPr>
          </a:p>
        </p:txBody>
      </p:sp>
      <p:sp>
        <p:nvSpPr>
          <p:cNvPr id="8" name="Text Placeholder 7">
            <a:extLst>
              <a:ext uri="{FF2B5EF4-FFF2-40B4-BE49-F238E27FC236}">
                <a16:creationId xmlns:a16="http://schemas.microsoft.com/office/drawing/2014/main" id="{038DFE16-177A-4A31-87B0-2B416D712CE1}"/>
              </a:ext>
            </a:extLst>
          </p:cNvPr>
          <p:cNvSpPr>
            <a:spLocks noGrp="1"/>
          </p:cNvSpPr>
          <p:nvPr>
            <p:ph type="body" sz="quarter" idx="22"/>
          </p:nvPr>
        </p:nvSpPr>
        <p:spPr>
          <a:noFill/>
        </p:spPr>
        <p:txBody>
          <a:bodyPr/>
          <a:lstStyle/>
          <a:p>
            <a:r>
              <a:rPr lang="en-US" dirty="0">
                <a:ln>
                  <a:solidFill>
                    <a:schemeClr val="bg1"/>
                  </a:solidFill>
                </a:ln>
                <a:solidFill>
                  <a:srgbClr val="EF7622">
                    <a:alpha val="28000"/>
                  </a:srgbClr>
                </a:solidFill>
              </a:rPr>
              <a:t>01</a:t>
            </a:r>
            <a:endParaRPr lang="en-ID" dirty="0">
              <a:ln>
                <a:solidFill>
                  <a:schemeClr val="bg1"/>
                </a:solidFill>
              </a:ln>
              <a:solidFill>
                <a:srgbClr val="EF7622">
                  <a:alpha val="28000"/>
                </a:srgbClr>
              </a:solidFill>
            </a:endParaRPr>
          </a:p>
        </p:txBody>
      </p:sp>
      <p:sp>
        <p:nvSpPr>
          <p:cNvPr id="12" name="Text Placeholder 11">
            <a:extLst>
              <a:ext uri="{FF2B5EF4-FFF2-40B4-BE49-F238E27FC236}">
                <a16:creationId xmlns:a16="http://schemas.microsoft.com/office/drawing/2014/main" id="{5C1820DD-CE7A-44F7-8233-2A632348C396}"/>
              </a:ext>
            </a:extLst>
          </p:cNvPr>
          <p:cNvSpPr>
            <a:spLocks noGrp="1"/>
          </p:cNvSpPr>
          <p:nvPr>
            <p:ph type="body" sz="quarter" idx="29"/>
          </p:nvPr>
        </p:nvSpPr>
        <p:spPr>
          <a:xfrm>
            <a:off x="8619850" y="3378654"/>
            <a:ext cx="2635600" cy="817600"/>
          </a:xfrm>
        </p:spPr>
        <p:txBody>
          <a:bodyPr/>
          <a:lstStyle/>
          <a:p>
            <a:pPr lvl="0"/>
            <a:r>
              <a:rPr lang="en-US" sz="2000" b="1" dirty="0"/>
              <a:t>Over to Liz</a:t>
            </a:r>
            <a:endParaRPr lang="en-US" b="1" dirty="0"/>
          </a:p>
        </p:txBody>
      </p:sp>
      <p:sp>
        <p:nvSpPr>
          <p:cNvPr id="15" name="Text Placeholder 14">
            <a:extLst>
              <a:ext uri="{FF2B5EF4-FFF2-40B4-BE49-F238E27FC236}">
                <a16:creationId xmlns:a16="http://schemas.microsoft.com/office/drawing/2014/main" id="{57B1501A-F61B-446E-88F0-AB926E412DF1}"/>
              </a:ext>
            </a:extLst>
          </p:cNvPr>
          <p:cNvSpPr>
            <a:spLocks noGrp="1"/>
          </p:cNvSpPr>
          <p:nvPr>
            <p:ph type="body" sz="quarter" idx="30"/>
          </p:nvPr>
        </p:nvSpPr>
        <p:spPr>
          <a:xfrm>
            <a:off x="5701591" y="1777537"/>
            <a:ext cx="1976700" cy="365125"/>
          </a:xfrm>
        </p:spPr>
        <p:txBody>
          <a:bodyPr>
            <a:noAutofit/>
          </a:bodyPr>
          <a:lstStyle/>
          <a:p>
            <a:r>
              <a:rPr lang="en-ID" sz="2000" b="1" dirty="0"/>
              <a:t>Ethics Opinions</a:t>
            </a:r>
          </a:p>
        </p:txBody>
      </p:sp>
      <p:sp>
        <p:nvSpPr>
          <p:cNvPr id="16" name="Text Placeholder 15">
            <a:extLst>
              <a:ext uri="{FF2B5EF4-FFF2-40B4-BE49-F238E27FC236}">
                <a16:creationId xmlns:a16="http://schemas.microsoft.com/office/drawing/2014/main" id="{1DF1805D-1190-40DA-9E9C-DF95C0A903E8}"/>
              </a:ext>
            </a:extLst>
          </p:cNvPr>
          <p:cNvSpPr>
            <a:spLocks noGrp="1"/>
          </p:cNvSpPr>
          <p:nvPr>
            <p:ph type="body" sz="quarter" idx="31"/>
          </p:nvPr>
        </p:nvSpPr>
        <p:spPr>
          <a:xfrm>
            <a:off x="8478311" y="1777537"/>
            <a:ext cx="3002828" cy="365125"/>
          </a:xfrm>
        </p:spPr>
        <p:txBody>
          <a:bodyPr>
            <a:noAutofit/>
          </a:bodyPr>
          <a:lstStyle/>
          <a:p>
            <a:r>
              <a:rPr lang="en-ID" sz="2000" b="1" dirty="0"/>
              <a:t>Recent Court Decisions</a:t>
            </a:r>
          </a:p>
        </p:txBody>
      </p:sp>
      <p:sp>
        <p:nvSpPr>
          <p:cNvPr id="17" name="Text Placeholder 16">
            <a:extLst>
              <a:ext uri="{FF2B5EF4-FFF2-40B4-BE49-F238E27FC236}">
                <a16:creationId xmlns:a16="http://schemas.microsoft.com/office/drawing/2014/main" id="{E6642373-222A-4B0D-8771-E6FBEC82FA9C}"/>
              </a:ext>
            </a:extLst>
          </p:cNvPr>
          <p:cNvSpPr>
            <a:spLocks noGrp="1"/>
          </p:cNvSpPr>
          <p:nvPr>
            <p:ph type="body" sz="quarter" idx="32"/>
          </p:nvPr>
        </p:nvSpPr>
        <p:spPr>
          <a:xfrm>
            <a:off x="5732049" y="3429000"/>
            <a:ext cx="1976700" cy="365125"/>
          </a:xfrm>
        </p:spPr>
        <p:txBody>
          <a:bodyPr>
            <a:noAutofit/>
          </a:bodyPr>
          <a:lstStyle/>
          <a:p>
            <a:r>
              <a:rPr lang="en-ID" sz="2000" b="1" dirty="0"/>
              <a:t>Other Cool Stuff</a:t>
            </a:r>
          </a:p>
        </p:txBody>
      </p:sp>
      <p:sp>
        <p:nvSpPr>
          <p:cNvPr id="18" name="Text Placeholder 17">
            <a:extLst>
              <a:ext uri="{FF2B5EF4-FFF2-40B4-BE49-F238E27FC236}">
                <a16:creationId xmlns:a16="http://schemas.microsoft.com/office/drawing/2014/main" id="{E99E0534-D236-4DA6-A2A6-B5CBEEF18792}"/>
              </a:ext>
            </a:extLst>
          </p:cNvPr>
          <p:cNvSpPr>
            <a:spLocks noGrp="1"/>
          </p:cNvSpPr>
          <p:nvPr>
            <p:ph type="body" sz="quarter" idx="33"/>
          </p:nvPr>
        </p:nvSpPr>
        <p:spPr>
          <a:xfrm>
            <a:off x="8759594" y="3216078"/>
            <a:ext cx="1569056" cy="187618"/>
          </a:xfrm>
        </p:spPr>
        <p:txBody>
          <a:bodyPr>
            <a:normAutofit fontScale="55000" lnSpcReduction="20000"/>
          </a:bodyPr>
          <a:lstStyle/>
          <a:p>
            <a:r>
              <a:rPr lang="en-ID" b="1" dirty="0"/>
              <a:t> </a:t>
            </a:r>
          </a:p>
        </p:txBody>
      </p:sp>
      <p:sp>
        <p:nvSpPr>
          <p:cNvPr id="19" name="Text Placeholder 18">
            <a:extLst>
              <a:ext uri="{FF2B5EF4-FFF2-40B4-BE49-F238E27FC236}">
                <a16:creationId xmlns:a16="http://schemas.microsoft.com/office/drawing/2014/main" id="{FE75534A-786B-4471-87C3-4CD0F1F8F771}"/>
              </a:ext>
            </a:extLst>
          </p:cNvPr>
          <p:cNvSpPr>
            <a:spLocks noGrp="1"/>
          </p:cNvSpPr>
          <p:nvPr>
            <p:ph type="body" sz="quarter" idx="34"/>
          </p:nvPr>
        </p:nvSpPr>
        <p:spPr>
          <a:xfrm>
            <a:off x="6010883" y="901076"/>
            <a:ext cx="2635600" cy="365125"/>
          </a:xfrm>
        </p:spPr>
        <p:txBody>
          <a:bodyPr/>
          <a:lstStyle/>
          <a:p>
            <a:r>
              <a:rPr lang="en-ID" b="1" dirty="0"/>
              <a:t>	</a:t>
            </a:r>
          </a:p>
        </p:txBody>
      </p:sp>
      <p:sp>
        <p:nvSpPr>
          <p:cNvPr id="21" name="Title 20">
            <a:extLst>
              <a:ext uri="{FF2B5EF4-FFF2-40B4-BE49-F238E27FC236}">
                <a16:creationId xmlns:a16="http://schemas.microsoft.com/office/drawing/2014/main" id="{D7BFBCCF-FAC7-4B29-97E3-6C4059813B8E}"/>
              </a:ext>
            </a:extLst>
          </p:cNvPr>
          <p:cNvSpPr>
            <a:spLocks noGrp="1"/>
          </p:cNvSpPr>
          <p:nvPr>
            <p:ph type="title"/>
          </p:nvPr>
        </p:nvSpPr>
        <p:spPr/>
        <p:txBody>
          <a:bodyPr/>
          <a:lstStyle/>
          <a:p>
            <a:r>
              <a:rPr lang="en-US" dirty="0">
                <a:latin typeface="+mj-lt"/>
              </a:rPr>
              <a:t>TABLE OF CONTENTS</a:t>
            </a:r>
            <a:endParaRPr lang="en-ID" dirty="0">
              <a:latin typeface="+mj-lt"/>
            </a:endParaRPr>
          </a:p>
        </p:txBody>
      </p:sp>
      <p:pic>
        <p:nvPicPr>
          <p:cNvPr id="22" name="Picture Placeholder 21">
            <a:extLst>
              <a:ext uri="{FF2B5EF4-FFF2-40B4-BE49-F238E27FC236}">
                <a16:creationId xmlns:a16="http://schemas.microsoft.com/office/drawing/2014/main" id="{942066B7-E82B-9245-AF26-4102EECCA031}"/>
              </a:ext>
            </a:extLst>
          </p:cNvPr>
          <p:cNvPicPr>
            <a:picLocks noGrp="1" noChangeAspect="1"/>
          </p:cNvPicPr>
          <p:nvPr>
            <p:ph type="pic" sz="quarter" idx="40"/>
          </p:nvPr>
        </p:nvPicPr>
        <p:blipFill>
          <a:blip r:embed="rId2" cstate="screen">
            <a:extLst>
              <a:ext uri="{28A0092B-C50C-407E-A947-70E740481C1C}">
                <a14:useLocalDpi xmlns:a14="http://schemas.microsoft.com/office/drawing/2010/main"/>
              </a:ext>
            </a:extLst>
          </a:blip>
          <a:srcRect t="12437" b="12437"/>
          <a:stretch>
            <a:fillRect/>
          </a:stretch>
        </p:blipFill>
        <p:spPr>
          <a:solidFill>
            <a:schemeClr val="bg2"/>
          </a:solidFill>
        </p:spPr>
      </p:pic>
      <p:pic>
        <p:nvPicPr>
          <p:cNvPr id="23" name="Picture 22">
            <a:extLst>
              <a:ext uri="{FF2B5EF4-FFF2-40B4-BE49-F238E27FC236}">
                <a16:creationId xmlns:a16="http://schemas.microsoft.com/office/drawing/2014/main" id="{D8E64F0C-BF30-6648-A1FE-162E1FD44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0105" y="6517669"/>
            <a:ext cx="1207489" cy="224017"/>
          </a:xfrm>
          <a:prstGeom prst="rect">
            <a:avLst/>
          </a:prstGeom>
        </p:spPr>
      </p:pic>
    </p:spTree>
    <p:extLst>
      <p:ext uri="{BB962C8B-B14F-4D97-AF65-F5344CB8AC3E}">
        <p14:creationId xmlns:p14="http://schemas.microsoft.com/office/powerpoint/2010/main" val="209077217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497-2130-43E9-B464-48C743DF6968}"/>
              </a:ext>
            </a:extLst>
          </p:cNvPr>
          <p:cNvSpPr>
            <a:spLocks noGrp="1"/>
          </p:cNvSpPr>
          <p:nvPr>
            <p:ph type="title"/>
          </p:nvPr>
        </p:nvSpPr>
        <p:spPr>
          <a:xfrm>
            <a:off x="378295" y="207955"/>
            <a:ext cx="4001198" cy="862110"/>
          </a:xfrm>
          <a:solidFill>
            <a:schemeClr val="accent1"/>
          </a:solidFill>
        </p:spPr>
        <p:txBody>
          <a:bodyPr vert="horz" lIns="91440" tIns="45720" rIns="91440" bIns="45720" rtlCol="0" anchor="b">
            <a:normAutofit fontScale="90000"/>
          </a:bodyPr>
          <a:lstStyle/>
          <a:p>
            <a:pPr algn="ctr"/>
            <a:r>
              <a:rPr lang="en-US" sz="2400" dirty="0"/>
              <a:t>In re 15-17 Weston Street NOV</a:t>
            </a:r>
            <a:br>
              <a:rPr lang="en-US" sz="2400" dirty="0"/>
            </a:br>
            <a:r>
              <a:rPr lang="en-US" sz="2400" dirty="0"/>
              <a:t>2021 VT 85          Sept. Term, 2021</a:t>
            </a:r>
            <a:br>
              <a:rPr lang="en-US" sz="1800" dirty="0">
                <a:solidFill>
                  <a:schemeClr val="tx1"/>
                </a:solidFill>
              </a:rPr>
            </a:br>
            <a:endParaRPr lang="en-US" sz="1800" dirty="0">
              <a:solidFill>
                <a:schemeClr val="tx1"/>
              </a:solidFill>
            </a:endParaRPr>
          </a:p>
        </p:txBody>
      </p:sp>
      <p:sp>
        <p:nvSpPr>
          <p:cNvPr id="12" name="TextBox 11">
            <a:extLst>
              <a:ext uri="{FF2B5EF4-FFF2-40B4-BE49-F238E27FC236}">
                <a16:creationId xmlns:a16="http://schemas.microsoft.com/office/drawing/2014/main" id="{6996D129-2EEC-4F4E-9BC5-930A3E91B932}"/>
              </a:ext>
            </a:extLst>
          </p:cNvPr>
          <p:cNvSpPr txBox="1"/>
          <p:nvPr/>
        </p:nvSpPr>
        <p:spPr>
          <a:xfrm>
            <a:off x="292570" y="2589758"/>
            <a:ext cx="6965005" cy="3477875"/>
          </a:xfrm>
          <a:prstGeom prst="rect">
            <a:avLst/>
          </a:prstGeom>
          <a:noFill/>
        </p:spPr>
        <p:txBody>
          <a:bodyPr wrap="square">
            <a:spAutoFit/>
          </a:bodyPr>
          <a:lstStyle/>
          <a:p>
            <a:r>
              <a:rPr lang="en-US" sz="2000" dirty="0"/>
              <a:t>Held: The ordinance is valid.</a:t>
            </a:r>
          </a:p>
          <a:p>
            <a:endParaRPr lang="en-US" sz="2000" dirty="0"/>
          </a:p>
          <a:p>
            <a:r>
              <a:rPr lang="en-US" sz="2000" dirty="0"/>
              <a:t>Query: What if a municipality doesn’t have such a statute?</a:t>
            </a:r>
          </a:p>
          <a:p>
            <a:endParaRPr lang="en-US" sz="2000" dirty="0"/>
          </a:p>
          <a:p>
            <a:r>
              <a:rPr lang="en-US" sz="2000" dirty="0"/>
              <a:t>TAKEAWAYS: </a:t>
            </a:r>
          </a:p>
          <a:p>
            <a:endParaRPr lang="en-US" sz="2000" dirty="0"/>
          </a:p>
          <a:p>
            <a:r>
              <a:rPr lang="en-US" sz="2000" dirty="0"/>
              <a:t>Treat all known zoning violations as problematic ESPECIALLY if you’re dealing with BTV. </a:t>
            </a:r>
          </a:p>
          <a:p>
            <a:endParaRPr lang="en-US" sz="2000" dirty="0"/>
          </a:p>
          <a:p>
            <a:r>
              <a:rPr lang="en-US" sz="2000" dirty="0"/>
              <a:t>Do not assume that violation is cured because it first occurred &gt;15 years ago (e.g. local zoning and/or facts not known to you). </a:t>
            </a:r>
          </a:p>
        </p:txBody>
      </p:sp>
      <p:sp>
        <p:nvSpPr>
          <p:cNvPr id="13" name="TextBox 12">
            <a:extLst>
              <a:ext uri="{FF2B5EF4-FFF2-40B4-BE49-F238E27FC236}">
                <a16:creationId xmlns:a16="http://schemas.microsoft.com/office/drawing/2014/main" id="{7EE1662F-7DC4-41F3-AA4A-FAE6C9CFF253}"/>
              </a:ext>
            </a:extLst>
          </p:cNvPr>
          <p:cNvSpPr txBox="1"/>
          <p:nvPr/>
        </p:nvSpPr>
        <p:spPr>
          <a:xfrm>
            <a:off x="292570" y="1645245"/>
            <a:ext cx="6124574" cy="400110"/>
          </a:xfrm>
          <a:prstGeom prst="rect">
            <a:avLst/>
          </a:prstGeom>
          <a:noFill/>
        </p:spPr>
        <p:txBody>
          <a:bodyPr wrap="square">
            <a:spAutoFit/>
          </a:bodyPr>
          <a:lstStyle/>
          <a:p>
            <a:r>
              <a:rPr lang="en-US" sz="2000" dirty="0"/>
              <a:t>If the ordinance is valid, City wins.  </a:t>
            </a:r>
          </a:p>
        </p:txBody>
      </p:sp>
    </p:spTree>
    <p:extLst>
      <p:ext uri="{BB962C8B-B14F-4D97-AF65-F5344CB8AC3E}">
        <p14:creationId xmlns:p14="http://schemas.microsoft.com/office/powerpoint/2010/main" val="2479688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35E5-F73A-4681-A6F5-628DBF4BEFE9}"/>
              </a:ext>
            </a:extLst>
          </p:cNvPr>
          <p:cNvSpPr>
            <a:spLocks noGrp="1"/>
          </p:cNvSpPr>
          <p:nvPr>
            <p:ph type="title"/>
          </p:nvPr>
        </p:nvSpPr>
        <p:spPr>
          <a:xfrm>
            <a:off x="573660" y="270185"/>
            <a:ext cx="3607343" cy="677754"/>
          </a:xfrm>
        </p:spPr>
        <p:txBody>
          <a:bodyPr>
            <a:normAutofit fontScale="90000"/>
          </a:bodyPr>
          <a:lstStyle/>
          <a:p>
            <a:r>
              <a:rPr lang="en-US" sz="2400" dirty="0"/>
              <a:t>Jones &amp; Bombard  v. Hart</a:t>
            </a:r>
            <a:br>
              <a:rPr lang="en-US" dirty="0"/>
            </a:br>
            <a:r>
              <a:rPr lang="en-US" dirty="0"/>
              <a:t>2021-61          Dec. term, 2020</a:t>
            </a:r>
          </a:p>
        </p:txBody>
      </p:sp>
      <p:sp>
        <p:nvSpPr>
          <p:cNvPr id="3" name="Rectangle 2">
            <a:extLst>
              <a:ext uri="{FF2B5EF4-FFF2-40B4-BE49-F238E27FC236}">
                <a16:creationId xmlns:a16="http://schemas.microsoft.com/office/drawing/2014/main" id="{4FC9A816-6173-4795-B75F-29DA117CEED0}"/>
              </a:ext>
            </a:extLst>
          </p:cNvPr>
          <p:cNvSpPr/>
          <p:nvPr/>
        </p:nvSpPr>
        <p:spPr>
          <a:xfrm>
            <a:off x="485775" y="1381125"/>
            <a:ext cx="11268075" cy="48876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307593D-F15B-4414-BD09-33CAB8CEB30A}"/>
              </a:ext>
            </a:extLst>
          </p:cNvPr>
          <p:cNvCxnSpPr>
            <a:cxnSpLocks/>
          </p:cNvCxnSpPr>
          <p:nvPr/>
        </p:nvCxnSpPr>
        <p:spPr>
          <a:xfrm>
            <a:off x="438150" y="5634808"/>
            <a:ext cx="11268075"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E418FB-E4AB-4896-86D5-1B04F288A28D}"/>
              </a:ext>
            </a:extLst>
          </p:cNvPr>
          <p:cNvSpPr txBox="1"/>
          <p:nvPr/>
        </p:nvSpPr>
        <p:spPr>
          <a:xfrm>
            <a:off x="5141495" y="5823284"/>
            <a:ext cx="1876926" cy="369332"/>
          </a:xfrm>
          <a:prstGeom prst="rect">
            <a:avLst/>
          </a:prstGeom>
          <a:noFill/>
        </p:spPr>
        <p:txBody>
          <a:bodyPr wrap="square" rtlCol="0">
            <a:spAutoFit/>
          </a:bodyPr>
          <a:lstStyle/>
          <a:p>
            <a:r>
              <a:rPr lang="en-US" b="1" dirty="0"/>
              <a:t>Route 5</a:t>
            </a:r>
          </a:p>
        </p:txBody>
      </p:sp>
      <p:sp>
        <p:nvSpPr>
          <p:cNvPr id="9" name="Isosceles Triangle 8">
            <a:extLst>
              <a:ext uri="{FF2B5EF4-FFF2-40B4-BE49-F238E27FC236}">
                <a16:creationId xmlns:a16="http://schemas.microsoft.com/office/drawing/2014/main" id="{84D18E76-7A84-4BA2-B252-7F15246B163E}"/>
              </a:ext>
            </a:extLst>
          </p:cNvPr>
          <p:cNvSpPr/>
          <p:nvPr/>
        </p:nvSpPr>
        <p:spPr>
          <a:xfrm>
            <a:off x="2377332" y="2757718"/>
            <a:ext cx="7183433" cy="2886636"/>
          </a:xfrm>
          <a:prstGeom prst="triangle">
            <a:avLst>
              <a:gd name="adj" fmla="val 45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1263D01C-81D9-44E2-A234-C9C2D5F28F9D}"/>
              </a:ext>
            </a:extLst>
          </p:cNvPr>
          <p:cNvSpPr/>
          <p:nvPr/>
        </p:nvSpPr>
        <p:spPr>
          <a:xfrm>
            <a:off x="4347411" y="4411580"/>
            <a:ext cx="3160294" cy="1223235"/>
          </a:xfrm>
          <a:prstGeom prst="triangle">
            <a:avLst>
              <a:gd name="adj" fmla="val 4593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0E069F-0A9A-4D0B-B2EC-2733DBB6A777}"/>
              </a:ext>
            </a:extLst>
          </p:cNvPr>
          <p:cNvSpPr/>
          <p:nvPr/>
        </p:nvSpPr>
        <p:spPr>
          <a:xfrm rot="19245155">
            <a:off x="2846814" y="2803387"/>
            <a:ext cx="1496608" cy="1205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9088774-7548-4D55-A760-BAAF9B2591EA}"/>
              </a:ext>
            </a:extLst>
          </p:cNvPr>
          <p:cNvSpPr txBox="1"/>
          <p:nvPr/>
        </p:nvSpPr>
        <p:spPr>
          <a:xfrm>
            <a:off x="3241893" y="3362475"/>
            <a:ext cx="834189" cy="369332"/>
          </a:xfrm>
          <a:prstGeom prst="rect">
            <a:avLst/>
          </a:prstGeom>
          <a:noFill/>
        </p:spPr>
        <p:txBody>
          <a:bodyPr wrap="square" rtlCol="0">
            <a:spAutoFit/>
          </a:bodyPr>
          <a:lstStyle/>
          <a:p>
            <a:r>
              <a:rPr lang="en-US" b="1" dirty="0"/>
              <a:t>HART</a:t>
            </a:r>
          </a:p>
        </p:txBody>
      </p:sp>
      <p:sp>
        <p:nvSpPr>
          <p:cNvPr id="13" name="Rectangle 12">
            <a:extLst>
              <a:ext uri="{FF2B5EF4-FFF2-40B4-BE49-F238E27FC236}">
                <a16:creationId xmlns:a16="http://schemas.microsoft.com/office/drawing/2014/main" id="{90134B44-30FA-4809-A1AE-DF991B0E3575}"/>
              </a:ext>
            </a:extLst>
          </p:cNvPr>
          <p:cNvSpPr/>
          <p:nvPr/>
        </p:nvSpPr>
        <p:spPr>
          <a:xfrm rot="2168332">
            <a:off x="8211725" y="3343291"/>
            <a:ext cx="1414998" cy="1303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816F45-C0C3-471E-BBAD-E2A14441E4C7}"/>
              </a:ext>
            </a:extLst>
          </p:cNvPr>
          <p:cNvSpPr/>
          <p:nvPr/>
        </p:nvSpPr>
        <p:spPr>
          <a:xfrm rot="2258422">
            <a:off x="6887116" y="2323697"/>
            <a:ext cx="1288634" cy="1303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BA1BED7-17F2-4076-9109-5F3C169B5EBA}"/>
              </a:ext>
            </a:extLst>
          </p:cNvPr>
          <p:cNvSpPr txBox="1"/>
          <p:nvPr/>
        </p:nvSpPr>
        <p:spPr>
          <a:xfrm>
            <a:off x="6978940" y="2792075"/>
            <a:ext cx="1291389" cy="369332"/>
          </a:xfrm>
          <a:prstGeom prst="rect">
            <a:avLst/>
          </a:prstGeom>
          <a:noFill/>
        </p:spPr>
        <p:txBody>
          <a:bodyPr wrap="square" rtlCol="0">
            <a:spAutoFit/>
          </a:bodyPr>
          <a:lstStyle/>
          <a:p>
            <a:r>
              <a:rPr lang="en-US" b="1" dirty="0"/>
              <a:t>BOMBARD</a:t>
            </a:r>
          </a:p>
        </p:txBody>
      </p:sp>
      <p:sp>
        <p:nvSpPr>
          <p:cNvPr id="16" name="Rectangle 15">
            <a:extLst>
              <a:ext uri="{FF2B5EF4-FFF2-40B4-BE49-F238E27FC236}">
                <a16:creationId xmlns:a16="http://schemas.microsoft.com/office/drawing/2014/main" id="{6B735F21-C9CC-49F1-A5E1-39E2B3363136}"/>
              </a:ext>
            </a:extLst>
          </p:cNvPr>
          <p:cNvSpPr/>
          <p:nvPr/>
        </p:nvSpPr>
        <p:spPr>
          <a:xfrm>
            <a:off x="10546266" y="3547141"/>
            <a:ext cx="548181" cy="20574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73D5FB0-38C7-4908-955C-52ED0AB7A48F}"/>
              </a:ext>
            </a:extLst>
          </p:cNvPr>
          <p:cNvSpPr txBox="1"/>
          <p:nvPr/>
        </p:nvSpPr>
        <p:spPr>
          <a:xfrm>
            <a:off x="9854400" y="1952517"/>
            <a:ext cx="1716505" cy="646331"/>
          </a:xfrm>
          <a:prstGeom prst="rect">
            <a:avLst/>
          </a:prstGeom>
          <a:noFill/>
        </p:spPr>
        <p:txBody>
          <a:bodyPr wrap="square" rtlCol="0">
            <a:spAutoFit/>
          </a:bodyPr>
          <a:lstStyle/>
          <a:p>
            <a:r>
              <a:rPr lang="en-US" b="1" dirty="0"/>
              <a:t>EXISTING GRAVEL DRIVE</a:t>
            </a:r>
          </a:p>
        </p:txBody>
      </p:sp>
      <p:sp>
        <p:nvSpPr>
          <p:cNvPr id="18" name="Arrow: Down 17">
            <a:extLst>
              <a:ext uri="{FF2B5EF4-FFF2-40B4-BE49-F238E27FC236}">
                <a16:creationId xmlns:a16="http://schemas.microsoft.com/office/drawing/2014/main" id="{F9ADBC37-6AF3-4BBF-B3D2-D4644278513E}"/>
              </a:ext>
            </a:extLst>
          </p:cNvPr>
          <p:cNvSpPr/>
          <p:nvPr/>
        </p:nvSpPr>
        <p:spPr>
          <a:xfrm>
            <a:off x="10493612" y="2673808"/>
            <a:ext cx="484632" cy="7551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F37282D-D6C4-431E-87F9-601928A2EE94}"/>
              </a:ext>
            </a:extLst>
          </p:cNvPr>
          <p:cNvSpPr txBox="1"/>
          <p:nvPr/>
        </p:nvSpPr>
        <p:spPr>
          <a:xfrm rot="19257891">
            <a:off x="3049576" y="4158622"/>
            <a:ext cx="2879558" cy="375369"/>
          </a:xfrm>
          <a:prstGeom prst="rect">
            <a:avLst/>
          </a:prstGeom>
          <a:noFill/>
        </p:spPr>
        <p:txBody>
          <a:bodyPr wrap="square" rtlCol="0">
            <a:spAutoFit/>
          </a:bodyPr>
          <a:lstStyle/>
          <a:p>
            <a:r>
              <a:rPr lang="en-US" b="1" dirty="0">
                <a:solidFill>
                  <a:schemeClr val="bg1"/>
                </a:solidFill>
              </a:rPr>
              <a:t>NORTHEAST SEGMENT</a:t>
            </a:r>
          </a:p>
        </p:txBody>
      </p:sp>
      <p:sp>
        <p:nvSpPr>
          <p:cNvPr id="21" name="TextBox 20">
            <a:extLst>
              <a:ext uri="{FF2B5EF4-FFF2-40B4-BE49-F238E27FC236}">
                <a16:creationId xmlns:a16="http://schemas.microsoft.com/office/drawing/2014/main" id="{D8159902-8425-42D4-8208-1C0B4FBD2641}"/>
              </a:ext>
            </a:extLst>
          </p:cNvPr>
          <p:cNvSpPr txBox="1"/>
          <p:nvPr/>
        </p:nvSpPr>
        <p:spPr>
          <a:xfrm rot="2131669">
            <a:off x="6081890" y="4401376"/>
            <a:ext cx="2529914" cy="369332"/>
          </a:xfrm>
          <a:prstGeom prst="rect">
            <a:avLst/>
          </a:prstGeom>
          <a:noFill/>
        </p:spPr>
        <p:txBody>
          <a:bodyPr wrap="square">
            <a:spAutoFit/>
          </a:bodyPr>
          <a:lstStyle/>
          <a:p>
            <a:r>
              <a:rPr lang="en-US" b="1" dirty="0">
                <a:solidFill>
                  <a:schemeClr val="bg1"/>
                </a:solidFill>
              </a:rPr>
              <a:t>NORTHWEST SEGMENT</a:t>
            </a:r>
          </a:p>
        </p:txBody>
      </p:sp>
      <p:sp>
        <p:nvSpPr>
          <p:cNvPr id="22" name="TextBox 21">
            <a:extLst>
              <a:ext uri="{FF2B5EF4-FFF2-40B4-BE49-F238E27FC236}">
                <a16:creationId xmlns:a16="http://schemas.microsoft.com/office/drawing/2014/main" id="{8FF2A31E-6477-4237-AA28-DDA6D6F3170B}"/>
              </a:ext>
            </a:extLst>
          </p:cNvPr>
          <p:cNvSpPr txBox="1"/>
          <p:nvPr/>
        </p:nvSpPr>
        <p:spPr>
          <a:xfrm>
            <a:off x="8305990" y="3810131"/>
            <a:ext cx="1139737" cy="369332"/>
          </a:xfrm>
          <a:prstGeom prst="rect">
            <a:avLst/>
          </a:prstGeom>
          <a:noFill/>
        </p:spPr>
        <p:txBody>
          <a:bodyPr wrap="square" rtlCol="0">
            <a:spAutoFit/>
          </a:bodyPr>
          <a:lstStyle/>
          <a:p>
            <a:r>
              <a:rPr lang="en-US" b="1" dirty="0"/>
              <a:t>JONESES</a:t>
            </a:r>
          </a:p>
        </p:txBody>
      </p:sp>
    </p:spTree>
    <p:extLst>
      <p:ext uri="{BB962C8B-B14F-4D97-AF65-F5344CB8AC3E}">
        <p14:creationId xmlns:p14="http://schemas.microsoft.com/office/powerpoint/2010/main" val="19343589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497-2130-43E9-B464-48C743DF6968}"/>
              </a:ext>
            </a:extLst>
          </p:cNvPr>
          <p:cNvSpPr>
            <a:spLocks noGrp="1"/>
          </p:cNvSpPr>
          <p:nvPr>
            <p:ph type="title"/>
          </p:nvPr>
        </p:nvSpPr>
        <p:spPr>
          <a:xfrm>
            <a:off x="378295" y="207955"/>
            <a:ext cx="4001198" cy="862110"/>
          </a:xfrm>
          <a:solidFill>
            <a:schemeClr val="accent1"/>
          </a:solidFill>
        </p:spPr>
        <p:txBody>
          <a:bodyPr vert="horz" lIns="91440" tIns="45720" rIns="91440" bIns="45720" rtlCol="0" anchor="b">
            <a:normAutofit fontScale="90000"/>
          </a:bodyPr>
          <a:lstStyle/>
          <a:p>
            <a:pPr algn="ctr"/>
            <a:r>
              <a:rPr lang="en-US" sz="2400" dirty="0" err="1"/>
              <a:t>Wark</a:t>
            </a:r>
            <a:r>
              <a:rPr lang="en-US" sz="2400" dirty="0"/>
              <a:t> v. Zucker</a:t>
            </a:r>
            <a:br>
              <a:rPr lang="en-US" sz="2400" dirty="0"/>
            </a:br>
            <a:r>
              <a:rPr lang="en-US" sz="2400" dirty="0"/>
              <a:t>2021 VT 37          Feb. Term, 2022</a:t>
            </a:r>
            <a:br>
              <a:rPr lang="en-US" sz="1800" dirty="0">
                <a:solidFill>
                  <a:schemeClr val="tx1"/>
                </a:solidFill>
              </a:rPr>
            </a:br>
            <a:endParaRPr lang="en-US" sz="1800" dirty="0">
              <a:solidFill>
                <a:schemeClr val="tx1"/>
              </a:solidFill>
            </a:endParaRPr>
          </a:p>
        </p:txBody>
      </p:sp>
      <p:sp>
        <p:nvSpPr>
          <p:cNvPr id="12" name="TextBox 11">
            <a:extLst>
              <a:ext uri="{FF2B5EF4-FFF2-40B4-BE49-F238E27FC236}">
                <a16:creationId xmlns:a16="http://schemas.microsoft.com/office/drawing/2014/main" id="{6996D129-2EEC-4F4E-9BC5-930A3E91B932}"/>
              </a:ext>
            </a:extLst>
          </p:cNvPr>
          <p:cNvSpPr txBox="1"/>
          <p:nvPr/>
        </p:nvSpPr>
        <p:spPr>
          <a:xfrm>
            <a:off x="292570" y="1437233"/>
            <a:ext cx="7565555" cy="5078313"/>
          </a:xfrm>
          <a:prstGeom prst="rect">
            <a:avLst/>
          </a:prstGeom>
          <a:noFill/>
        </p:spPr>
        <p:txBody>
          <a:bodyPr wrap="square">
            <a:spAutoFit/>
          </a:bodyPr>
          <a:lstStyle/>
          <a:p>
            <a:r>
              <a:rPr lang="en-US" dirty="0"/>
              <a:t>Zucker (Seller) owns land in Bridgewater.</a:t>
            </a:r>
          </a:p>
          <a:p>
            <a:r>
              <a:rPr lang="en-US" dirty="0"/>
              <a:t>Seller grants easement to Neighbor to build a road across Seller’s land.</a:t>
            </a:r>
          </a:p>
          <a:p>
            <a:r>
              <a:rPr lang="en-US" dirty="0"/>
              <a:t>Then Seller and Buyer (</a:t>
            </a:r>
            <a:r>
              <a:rPr lang="en-US" dirty="0" err="1"/>
              <a:t>Wark</a:t>
            </a:r>
            <a:r>
              <a:rPr lang="en-US" dirty="0"/>
              <a:t>) enter into std. VAR contract </a:t>
            </a:r>
          </a:p>
          <a:p>
            <a:r>
              <a:rPr lang="en-US" dirty="0"/>
              <a:t> </a:t>
            </a:r>
          </a:p>
          <a:p>
            <a:r>
              <a:rPr lang="en-US" u="sng" dirty="0"/>
              <a:t>Addendum</a:t>
            </a:r>
            <a:r>
              <a:rPr lang="en-US" dirty="0"/>
              <a:t>: “Seller has given neighbor permission to build road. As a condition of this offer and prior to closing, Buyer requires that the terms and conditions of Easement between Seller and Neighbor be fully satisfied.”</a:t>
            </a:r>
          </a:p>
          <a:p>
            <a:pPr lvl="1"/>
            <a:endParaRPr lang="en-US" dirty="0"/>
          </a:p>
          <a:p>
            <a:r>
              <a:rPr lang="en-US" u="sng" dirty="0"/>
              <a:t>Attorney review</a:t>
            </a:r>
            <a:r>
              <a:rPr lang="en-US" dirty="0"/>
              <a:t>. If the parties are unable to agree to the conditions of this Easement or any proposed changes or add’l conditions as proposed by Buyer’s or Seller’s attorneys, then either Party may withdraw from the contract and any deposited funds shall be returned.</a:t>
            </a:r>
          </a:p>
          <a:p>
            <a:r>
              <a:rPr lang="en-US" dirty="0"/>
              <a:t> </a:t>
            </a:r>
          </a:p>
          <a:p>
            <a:r>
              <a:rPr lang="en-US" u="sng" dirty="0"/>
              <a:t>Paragraph 30</a:t>
            </a:r>
            <a:r>
              <a:rPr lang="en-US" dirty="0"/>
              <a:t>: Binding contract not created unless parties agreed in a signed writing to the “conditions of any offer(s) and/or counteroffer(s), including any addenda or supplemental conditions by 12/31/14. If binding contract was not made by that date, “</a:t>
            </a:r>
            <a:r>
              <a:rPr lang="en-US" b="1" dirty="0"/>
              <a:t>neither party [would] have any obligations to the other party</a:t>
            </a:r>
            <a:r>
              <a:rPr lang="en-US" dirty="0"/>
              <a:t>.”</a:t>
            </a:r>
          </a:p>
        </p:txBody>
      </p:sp>
      <p:sp>
        <p:nvSpPr>
          <p:cNvPr id="13" name="TextBox 12">
            <a:extLst>
              <a:ext uri="{FF2B5EF4-FFF2-40B4-BE49-F238E27FC236}">
                <a16:creationId xmlns:a16="http://schemas.microsoft.com/office/drawing/2014/main" id="{7EE1662F-7DC4-41F3-AA4A-FAE6C9CFF253}"/>
              </a:ext>
            </a:extLst>
          </p:cNvPr>
          <p:cNvSpPr txBox="1"/>
          <p:nvPr/>
        </p:nvSpPr>
        <p:spPr>
          <a:xfrm>
            <a:off x="292570" y="1645245"/>
            <a:ext cx="6124574" cy="400110"/>
          </a:xfrm>
          <a:prstGeom prst="rect">
            <a:avLst/>
          </a:prstGeom>
          <a:noFill/>
        </p:spPr>
        <p:txBody>
          <a:bodyPr wrap="square">
            <a:spAutoFit/>
          </a:bodyPr>
          <a:lstStyle/>
          <a:p>
            <a:r>
              <a:rPr lang="en-US" sz="2000" dirty="0"/>
              <a:t> </a:t>
            </a:r>
          </a:p>
        </p:txBody>
      </p:sp>
    </p:spTree>
    <p:extLst>
      <p:ext uri="{BB962C8B-B14F-4D97-AF65-F5344CB8AC3E}">
        <p14:creationId xmlns:p14="http://schemas.microsoft.com/office/powerpoint/2010/main" val="35882953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497-2130-43E9-B464-48C743DF6968}"/>
              </a:ext>
            </a:extLst>
          </p:cNvPr>
          <p:cNvSpPr>
            <a:spLocks noGrp="1"/>
          </p:cNvSpPr>
          <p:nvPr>
            <p:ph type="title"/>
          </p:nvPr>
        </p:nvSpPr>
        <p:spPr>
          <a:xfrm>
            <a:off x="378295" y="207955"/>
            <a:ext cx="4001198" cy="862110"/>
          </a:xfrm>
          <a:solidFill>
            <a:schemeClr val="accent1"/>
          </a:solidFill>
        </p:spPr>
        <p:txBody>
          <a:bodyPr vert="horz" lIns="91440" tIns="45720" rIns="91440" bIns="45720" rtlCol="0" anchor="b">
            <a:normAutofit fontScale="90000"/>
          </a:bodyPr>
          <a:lstStyle/>
          <a:p>
            <a:pPr algn="ctr"/>
            <a:r>
              <a:rPr lang="en-US" sz="2400" dirty="0" err="1"/>
              <a:t>Wark</a:t>
            </a:r>
            <a:r>
              <a:rPr lang="en-US" sz="2400" dirty="0"/>
              <a:t> v. Zucker</a:t>
            </a:r>
            <a:br>
              <a:rPr lang="en-US" sz="2400" dirty="0"/>
            </a:br>
            <a:r>
              <a:rPr lang="en-US" sz="2400" dirty="0"/>
              <a:t>2021 VT 37          Feb. Term, 2022</a:t>
            </a:r>
            <a:br>
              <a:rPr lang="en-US" sz="1800" dirty="0">
                <a:solidFill>
                  <a:schemeClr val="tx1"/>
                </a:solidFill>
              </a:rPr>
            </a:br>
            <a:endParaRPr lang="en-US" sz="1800" dirty="0">
              <a:solidFill>
                <a:schemeClr val="tx1"/>
              </a:solidFill>
            </a:endParaRPr>
          </a:p>
        </p:txBody>
      </p:sp>
      <p:sp>
        <p:nvSpPr>
          <p:cNvPr id="12" name="TextBox 11">
            <a:extLst>
              <a:ext uri="{FF2B5EF4-FFF2-40B4-BE49-F238E27FC236}">
                <a16:creationId xmlns:a16="http://schemas.microsoft.com/office/drawing/2014/main" id="{6996D129-2EEC-4F4E-9BC5-930A3E91B932}"/>
              </a:ext>
            </a:extLst>
          </p:cNvPr>
          <p:cNvSpPr txBox="1"/>
          <p:nvPr/>
        </p:nvSpPr>
        <p:spPr>
          <a:xfrm>
            <a:off x="292570" y="1437233"/>
            <a:ext cx="7565555" cy="5355312"/>
          </a:xfrm>
          <a:prstGeom prst="rect">
            <a:avLst/>
          </a:prstGeom>
          <a:noFill/>
        </p:spPr>
        <p:txBody>
          <a:bodyPr wrap="square">
            <a:spAutoFit/>
          </a:bodyPr>
          <a:lstStyle/>
          <a:p>
            <a:r>
              <a:rPr lang="en-US" dirty="0"/>
              <a:t>Lawyers for 3 parties discuss and try to resolve the issues. </a:t>
            </a:r>
          </a:p>
          <a:p>
            <a:endParaRPr lang="en-US" dirty="0"/>
          </a:p>
          <a:p>
            <a:r>
              <a:rPr lang="en-US" dirty="0"/>
              <a:t>Finally, Seller’s atty says “relative to negotiations we think it prudent to withdraw the property from the market”.</a:t>
            </a:r>
          </a:p>
          <a:p>
            <a:endParaRPr lang="en-US" dirty="0"/>
          </a:p>
          <a:p>
            <a:r>
              <a:rPr lang="en-US" dirty="0"/>
              <a:t>Buyer sues for breach of contract, fraud, specific performance.</a:t>
            </a:r>
          </a:p>
          <a:p>
            <a:endParaRPr lang="en-US" dirty="0"/>
          </a:p>
          <a:p>
            <a:r>
              <a:rPr lang="en-US" dirty="0"/>
              <a:t>Trial court grants SJ to seller on breach of contract (no meeting of the minds and therefore no enforceable contract) BUT it then held that the mediation clause was still enforceable and awarded $2,430 in attys fees and costs to Buyer. </a:t>
            </a:r>
          </a:p>
          <a:p>
            <a:endParaRPr lang="en-US" dirty="0"/>
          </a:p>
          <a:p>
            <a:r>
              <a:rPr lang="en-US" dirty="0"/>
              <a:t>Seller appeals award arguing mediation clause is not enforceable.</a:t>
            </a:r>
          </a:p>
          <a:p>
            <a:endParaRPr lang="en-US" dirty="0"/>
          </a:p>
          <a:p>
            <a:r>
              <a:rPr lang="en-US" dirty="0"/>
              <a:t>On appeal, Seller wins after 6 page analysis.</a:t>
            </a:r>
          </a:p>
          <a:p>
            <a:endParaRPr lang="en-US" dirty="0"/>
          </a:p>
          <a:p>
            <a:r>
              <a:rPr lang="en-US" dirty="0"/>
              <a:t>Concurring opinion: </a:t>
            </a:r>
            <a:r>
              <a:rPr lang="en-US" dirty="0" err="1"/>
              <a:t>Tomasi</a:t>
            </a:r>
            <a:r>
              <a:rPr lang="en-US" dirty="0"/>
              <a:t> &amp; Robinson , viz.  In short, the parties agreed that upon termination, all contract terms – including the mediation provision – would no longer be in effect.</a:t>
            </a:r>
          </a:p>
        </p:txBody>
      </p:sp>
    </p:spTree>
    <p:extLst>
      <p:ext uri="{BB962C8B-B14F-4D97-AF65-F5344CB8AC3E}">
        <p14:creationId xmlns:p14="http://schemas.microsoft.com/office/powerpoint/2010/main" val="15766449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497-2130-43E9-B464-48C743DF6968}"/>
              </a:ext>
            </a:extLst>
          </p:cNvPr>
          <p:cNvSpPr>
            <a:spLocks noGrp="1"/>
          </p:cNvSpPr>
          <p:nvPr>
            <p:ph type="title"/>
          </p:nvPr>
        </p:nvSpPr>
        <p:spPr>
          <a:xfrm>
            <a:off x="378295" y="207955"/>
            <a:ext cx="4001198" cy="862110"/>
          </a:xfrm>
          <a:solidFill>
            <a:schemeClr val="accent1"/>
          </a:solidFill>
        </p:spPr>
        <p:txBody>
          <a:bodyPr vert="horz" lIns="91440" tIns="45720" rIns="91440" bIns="45720" rtlCol="0" anchor="b">
            <a:normAutofit fontScale="90000"/>
          </a:bodyPr>
          <a:lstStyle/>
          <a:p>
            <a:pPr algn="ctr"/>
            <a:r>
              <a:rPr lang="en-US" sz="2400" dirty="0" err="1"/>
              <a:t>Wark</a:t>
            </a:r>
            <a:r>
              <a:rPr lang="en-US" sz="2400" dirty="0"/>
              <a:t> v. Zucker</a:t>
            </a:r>
            <a:br>
              <a:rPr lang="en-US" sz="2400" dirty="0"/>
            </a:br>
            <a:r>
              <a:rPr lang="en-US" sz="2400" dirty="0"/>
              <a:t>2021 VT 37          Feb. Term, 2022</a:t>
            </a:r>
            <a:br>
              <a:rPr lang="en-US" sz="1800" dirty="0">
                <a:solidFill>
                  <a:schemeClr val="tx1"/>
                </a:solidFill>
              </a:rPr>
            </a:br>
            <a:endParaRPr lang="en-US" sz="1800" dirty="0">
              <a:solidFill>
                <a:schemeClr val="tx1"/>
              </a:solidFill>
            </a:endParaRPr>
          </a:p>
        </p:txBody>
      </p:sp>
      <p:sp>
        <p:nvSpPr>
          <p:cNvPr id="12" name="TextBox 11">
            <a:extLst>
              <a:ext uri="{FF2B5EF4-FFF2-40B4-BE49-F238E27FC236}">
                <a16:creationId xmlns:a16="http://schemas.microsoft.com/office/drawing/2014/main" id="{6996D129-2EEC-4F4E-9BC5-930A3E91B932}"/>
              </a:ext>
            </a:extLst>
          </p:cNvPr>
          <p:cNvSpPr txBox="1"/>
          <p:nvPr/>
        </p:nvSpPr>
        <p:spPr>
          <a:xfrm>
            <a:off x="292570" y="1437233"/>
            <a:ext cx="7565555" cy="369332"/>
          </a:xfrm>
          <a:prstGeom prst="rect">
            <a:avLst/>
          </a:prstGeom>
          <a:noFill/>
        </p:spPr>
        <p:txBody>
          <a:bodyPr wrap="square">
            <a:spAutoFit/>
          </a:bodyPr>
          <a:lstStyle/>
          <a:p>
            <a:r>
              <a:rPr lang="en-US" dirty="0"/>
              <a:t> </a:t>
            </a:r>
          </a:p>
        </p:txBody>
      </p:sp>
      <p:sp>
        <p:nvSpPr>
          <p:cNvPr id="8" name="TextBox 7">
            <a:extLst>
              <a:ext uri="{FF2B5EF4-FFF2-40B4-BE49-F238E27FC236}">
                <a16:creationId xmlns:a16="http://schemas.microsoft.com/office/drawing/2014/main" id="{D709DC6B-8170-4691-9FC9-6BE0AB4B7BA3}"/>
              </a:ext>
            </a:extLst>
          </p:cNvPr>
          <p:cNvSpPr txBox="1"/>
          <p:nvPr/>
        </p:nvSpPr>
        <p:spPr>
          <a:xfrm>
            <a:off x="628650" y="2000339"/>
            <a:ext cx="6163292" cy="3931910"/>
          </a:xfrm>
          <a:prstGeom prst="rect">
            <a:avLst/>
          </a:prstGeom>
          <a:noFill/>
        </p:spPr>
        <p:txBody>
          <a:bodyPr wrap="square">
            <a:spAutoFit/>
          </a:bodyPr>
          <a:lstStyle/>
          <a:p>
            <a:pPr marL="0" marR="0" algn="just">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Mediation provisions in contracts do NOT always terminate when the contract terminates but they did here.</a:t>
            </a:r>
          </a:p>
          <a:p>
            <a:pPr marL="0" marR="0" algn="just">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certainly true that courts have held that ADR clauses – specifically, arbitration agreements – may survive the termination of a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valid </a:t>
            </a:r>
            <a:r>
              <a:rPr lang="en-US" sz="1800" dirty="0">
                <a:effectLst/>
                <a:latin typeface="Calibri" panose="020F0502020204030204" pitchFamily="34" charset="0"/>
                <a:ea typeface="Calibri" panose="020F0502020204030204" pitchFamily="34" charset="0"/>
                <a:cs typeface="Times New Roman" panose="02020603050405020304" pitchFamily="18" charset="0"/>
              </a:rPr>
              <a:t>contract… here, … there was never a valid contract.” (majority)</a:t>
            </a:r>
          </a:p>
          <a:p>
            <a:pPr marL="0" marR="0" algn="just">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ther</a:t>
            </a:r>
            <a:r>
              <a:rPr lang="en-US" dirty="0">
                <a:latin typeface="Calibri" panose="020F0502020204030204" pitchFamily="34" charset="0"/>
                <a:ea typeface="Calibri" panose="020F0502020204030204" pitchFamily="34" charset="0"/>
                <a:cs typeface="Times New Roman" panose="02020603050405020304" pitchFamily="18" charset="0"/>
              </a:rPr>
              <a:t>e well may be occasions when a mediation clause can survive the termination of a contract as a general matter, there is no need to reach that knotty issue in this case.” (concurring)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38687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65206-4F20-47A8-B8F3-1FCFC0D931CF}"/>
              </a:ext>
            </a:extLst>
          </p:cNvPr>
          <p:cNvSpPr>
            <a:spLocks noGrp="1"/>
          </p:cNvSpPr>
          <p:nvPr>
            <p:ph type="title"/>
          </p:nvPr>
        </p:nvSpPr>
        <p:spPr/>
        <p:txBody>
          <a:bodyPr>
            <a:normAutofit/>
          </a:bodyPr>
          <a:lstStyle/>
          <a:p>
            <a:r>
              <a:rPr lang="en-US" sz="4000" dirty="0"/>
              <a:t>Notary Stuff </a:t>
            </a:r>
          </a:p>
        </p:txBody>
      </p:sp>
      <p:sp>
        <p:nvSpPr>
          <p:cNvPr id="6" name="Rectangle 5">
            <a:extLst>
              <a:ext uri="{FF2B5EF4-FFF2-40B4-BE49-F238E27FC236}">
                <a16:creationId xmlns:a16="http://schemas.microsoft.com/office/drawing/2014/main" id="{B7B489CD-D927-4EDF-883A-2FC2F9672F02}"/>
              </a:ext>
            </a:extLst>
          </p:cNvPr>
          <p:cNvSpPr/>
          <p:nvPr/>
        </p:nvSpPr>
        <p:spPr>
          <a:xfrm>
            <a:off x="2687320" y="4053840"/>
            <a:ext cx="2226310" cy="8343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5">
            <a:extLst>
              <a:ext uri="{FF2B5EF4-FFF2-40B4-BE49-F238E27FC236}">
                <a16:creationId xmlns:a16="http://schemas.microsoft.com/office/drawing/2014/main" id="{0C0D1E8A-60C7-42BE-A08F-610CC9A9D76D}"/>
              </a:ext>
            </a:extLst>
          </p:cNvPr>
          <p:cNvSpPr>
            <a:spLocks noChangeArrowheads="1"/>
          </p:cNvSpPr>
          <p:nvPr/>
        </p:nvSpPr>
        <p:spPr bwMode="auto">
          <a:xfrm>
            <a:off x="457200" y="326395"/>
            <a:ext cx="212750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924050" algn="l"/>
              </a:tabLst>
              <a:defRPr>
                <a:solidFill>
                  <a:schemeClr val="tx1"/>
                </a:solidFill>
                <a:latin typeface="Arial" panose="020B0604020202020204" pitchFamily="34" charset="0"/>
              </a:defRPr>
            </a:lvl1pPr>
            <a:lvl2pPr eaLnBrk="0" fontAlgn="base" hangingPunct="0">
              <a:spcBef>
                <a:spcPct val="0"/>
              </a:spcBef>
              <a:spcAft>
                <a:spcPct val="0"/>
              </a:spcAft>
              <a:tabLst>
                <a:tab pos="1924050" algn="l"/>
              </a:tabLst>
              <a:defRPr>
                <a:solidFill>
                  <a:schemeClr val="tx1"/>
                </a:solidFill>
                <a:latin typeface="Arial" panose="020B0604020202020204" pitchFamily="34" charset="0"/>
              </a:defRPr>
            </a:lvl2pPr>
            <a:lvl3pPr eaLnBrk="0" fontAlgn="base" hangingPunct="0">
              <a:spcBef>
                <a:spcPct val="0"/>
              </a:spcBef>
              <a:spcAft>
                <a:spcPct val="0"/>
              </a:spcAft>
              <a:tabLst>
                <a:tab pos="1924050" algn="l"/>
              </a:tabLst>
              <a:defRPr>
                <a:solidFill>
                  <a:schemeClr val="tx1"/>
                </a:solidFill>
                <a:latin typeface="Arial" panose="020B0604020202020204" pitchFamily="34" charset="0"/>
              </a:defRPr>
            </a:lvl3pPr>
            <a:lvl4pPr eaLnBrk="0" fontAlgn="base" hangingPunct="0">
              <a:spcBef>
                <a:spcPct val="0"/>
              </a:spcBef>
              <a:spcAft>
                <a:spcPct val="0"/>
              </a:spcAft>
              <a:tabLst>
                <a:tab pos="1924050" algn="l"/>
              </a:tabLst>
              <a:defRPr>
                <a:solidFill>
                  <a:schemeClr val="tx1"/>
                </a:solidFill>
                <a:latin typeface="Arial" panose="020B0604020202020204" pitchFamily="34" charset="0"/>
              </a:defRPr>
            </a:lvl4pPr>
            <a:lvl5pPr eaLnBrk="0" fontAlgn="base" hangingPunct="0">
              <a:spcBef>
                <a:spcPct val="0"/>
              </a:spcBef>
              <a:spcAft>
                <a:spcPct val="0"/>
              </a:spcAft>
              <a:tabLst>
                <a:tab pos="1924050" algn="l"/>
              </a:tabLst>
              <a:defRPr>
                <a:solidFill>
                  <a:schemeClr val="tx1"/>
                </a:solidFill>
                <a:latin typeface="Arial" panose="020B0604020202020204" pitchFamily="34" charset="0"/>
              </a:defRPr>
            </a:lvl5pPr>
            <a:lvl6pPr eaLnBrk="0" fontAlgn="base" hangingPunct="0">
              <a:spcBef>
                <a:spcPct val="0"/>
              </a:spcBef>
              <a:spcAft>
                <a:spcPct val="0"/>
              </a:spcAft>
              <a:tabLst>
                <a:tab pos="1924050" algn="l"/>
              </a:tabLst>
              <a:defRPr>
                <a:solidFill>
                  <a:schemeClr val="tx1"/>
                </a:solidFill>
                <a:latin typeface="Arial" panose="020B0604020202020204" pitchFamily="34" charset="0"/>
              </a:defRPr>
            </a:lvl6pPr>
            <a:lvl7pPr eaLnBrk="0" fontAlgn="base" hangingPunct="0">
              <a:spcBef>
                <a:spcPct val="0"/>
              </a:spcBef>
              <a:spcAft>
                <a:spcPct val="0"/>
              </a:spcAft>
              <a:tabLst>
                <a:tab pos="1924050" algn="l"/>
              </a:tabLst>
              <a:defRPr>
                <a:solidFill>
                  <a:schemeClr val="tx1"/>
                </a:solidFill>
                <a:latin typeface="Arial" panose="020B0604020202020204" pitchFamily="34" charset="0"/>
              </a:defRPr>
            </a:lvl7pPr>
            <a:lvl8pPr eaLnBrk="0" fontAlgn="base" hangingPunct="0">
              <a:spcBef>
                <a:spcPct val="0"/>
              </a:spcBef>
              <a:spcAft>
                <a:spcPct val="0"/>
              </a:spcAft>
              <a:tabLst>
                <a:tab pos="1924050" algn="l"/>
              </a:tabLst>
              <a:defRPr>
                <a:solidFill>
                  <a:schemeClr val="tx1"/>
                </a:solidFill>
                <a:latin typeface="Arial" panose="020B0604020202020204" pitchFamily="34" charset="0"/>
              </a:defRPr>
            </a:lvl8pPr>
            <a:lvl9pPr eaLnBrk="0" fontAlgn="base" hangingPunct="0">
              <a:spcBef>
                <a:spcPct val="0"/>
              </a:spcBef>
              <a:spcAft>
                <a:spcPct val="0"/>
              </a:spcAft>
              <a:tabLst>
                <a:tab pos="19240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924050"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F8610188-9871-4242-A9D4-9A33F13EC951}"/>
              </a:ext>
            </a:extLst>
          </p:cNvPr>
          <p:cNvSpPr txBox="1"/>
          <p:nvPr/>
        </p:nvSpPr>
        <p:spPr>
          <a:xfrm>
            <a:off x="5483926" y="228600"/>
            <a:ext cx="6469948" cy="620169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Notarization – 26 VSA Chapter 103, Subchapter 4</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Seemingly little known facts to a lot of notaries: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Stamp is required by law:</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 VSA </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en-US" altLang="en-US" sz="18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5367</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(b)(1)  “</a:t>
            </a:r>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 official stamp shall be affixed to or embossed on the certificate</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 there a lesser alternative</a:t>
            </a:r>
            <a:r>
              <a:rPr lang="en-US" altLang="en-US" dirty="0">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 - CLEARLY print name AND commission number.</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goes in a stamp?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 VSA </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5369: “The official stamp of a notary public shall:</a:t>
            </a:r>
            <a:endParaRPr kumimoji="0" lang="en-US" altLang="en-US" sz="1100" b="0" i="0" u="none" strike="noStrike" cap="none" normalizeH="0" baseline="0" dirty="0">
              <a:ln>
                <a:noFill/>
              </a:ln>
              <a:solidFill>
                <a:schemeClr val="tx1"/>
              </a:solidFill>
              <a:effectLst/>
            </a:endParaRPr>
          </a:p>
          <a:p>
            <a:pPr lvl="1" defTabSz="914400"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include the notary public’s name, jurisdiction, and other information required by the Office; and</a:t>
            </a:r>
            <a:endParaRPr kumimoji="0" lang="en-US" altLang="en-US" sz="1100" b="0" i="0" u="none" strike="noStrike" cap="none" normalizeH="0" baseline="0" dirty="0">
              <a:ln>
                <a:noFill/>
              </a:ln>
              <a:solidFill>
                <a:schemeClr val="tx1"/>
              </a:solidFill>
              <a:effectLst/>
            </a:endParaRPr>
          </a:p>
          <a:p>
            <a:pPr lvl="1" defTabSz="914400" eaLnBrk="0" fontAlgn="base" hangingPunct="0">
              <a:spcBef>
                <a:spcPct val="0"/>
              </a:spcBef>
              <a:spcAft>
                <a:spcPct val="0"/>
              </a:spcAft>
              <a:buFontTx/>
              <a:buChar char="•"/>
            </a:pPr>
            <a:r>
              <a:rPr kumimoji="0" lang="en-US" altLang="en-US"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be capable of being copied</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together with the record to which it is affixed….</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Why wouldn’t a notary public use an INK STAMP every time?</a:t>
            </a:r>
            <a:endParaRPr kumimoji="0" lang="en-US" altLang="en-US" sz="1100" b="0" i="0" u="none" strike="noStrike" cap="none" normalizeH="0" baseline="0" dirty="0">
              <a:ln>
                <a:noFill/>
              </a:ln>
              <a:solidFill>
                <a:schemeClr val="tx1"/>
              </a:solidFill>
              <a:effectLst/>
            </a:endParaRPr>
          </a:p>
          <a:p>
            <a:pPr lvl="0" defTabSz="914400" eaLnBrk="0" fontAlgn="base" hangingPunct="0">
              <a:spcBef>
                <a:spcPct val="0"/>
              </a:spcBef>
              <a:spcAft>
                <a:spcPct val="0"/>
              </a:spcAft>
              <a:tabLst>
                <a:tab pos="1924050" algn="l"/>
              </a:tabLst>
            </a:pP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sz="1100" b="1" dirty="0">
                <a:latin typeface="Calibri" panose="020F0502020204030204" pitchFamily="34" charset="0"/>
                <a:ea typeface="Calibri" panose="020F0502020204030204" pitchFamily="34" charset="0"/>
                <a:cs typeface="Times New Roman" panose="02020603050405020304" pitchFamily="18" charset="0"/>
              </a:rPr>
              <a:t>Andrew D. Mikell                                                         </a:t>
            </a:r>
            <a:endParaRPr lang="en-US" altLang="en-US" sz="800" dirty="0"/>
          </a:p>
          <a:p>
            <a:pPr lvl="0" defTabSz="914400" eaLnBrk="0" fontAlgn="base" hangingPunct="0">
              <a:spcBef>
                <a:spcPct val="0"/>
              </a:spcBef>
              <a:spcAft>
                <a:spcPct val="0"/>
              </a:spcAft>
              <a:tabLst>
                <a:tab pos="1924050" algn="l"/>
              </a:tabLst>
            </a:pPr>
            <a:r>
              <a:rPr lang="en-US" altLang="en-US" sz="1100" b="1" dirty="0">
                <a:latin typeface="Calibri" panose="020F0502020204030204" pitchFamily="34" charset="0"/>
                <a:ea typeface="Calibri" panose="020F0502020204030204" pitchFamily="34" charset="0"/>
                <a:cs typeface="Times New Roman" panose="02020603050405020304" pitchFamily="18" charset="0"/>
              </a:rPr>
              <a:t>	Notary Public, State of Vermont</a:t>
            </a:r>
            <a:endParaRPr lang="en-US" altLang="en-US" sz="800" dirty="0"/>
          </a:p>
          <a:p>
            <a:pPr lvl="0" defTabSz="914400" eaLnBrk="0" fontAlgn="base" hangingPunct="0">
              <a:spcBef>
                <a:spcPct val="0"/>
              </a:spcBef>
              <a:spcAft>
                <a:spcPct val="0"/>
              </a:spcAft>
              <a:tabLst>
                <a:tab pos="1924050" algn="l"/>
              </a:tabLst>
            </a:pPr>
            <a:r>
              <a:rPr lang="en-US" altLang="en-US" sz="1100" b="1" dirty="0">
                <a:latin typeface="Calibri" panose="020F0502020204030204" pitchFamily="34" charset="0"/>
                <a:ea typeface="Calibri" panose="020F0502020204030204" pitchFamily="34" charset="0"/>
                <a:cs typeface="Times New Roman" panose="02020603050405020304" pitchFamily="18" charset="0"/>
              </a:rPr>
              <a:t>	Commission expires: 1/31/2023</a:t>
            </a:r>
            <a:endParaRPr lang="en-US" altLang="en-US" sz="800" dirty="0"/>
          </a:p>
          <a:p>
            <a:pPr lvl="0" defTabSz="914400" eaLnBrk="0" fontAlgn="base" hangingPunct="0">
              <a:spcBef>
                <a:spcPct val="0"/>
              </a:spcBef>
              <a:spcAft>
                <a:spcPct val="0"/>
              </a:spcAft>
              <a:tabLst>
                <a:tab pos="1924050" algn="l"/>
              </a:tabLst>
            </a:pPr>
            <a:r>
              <a:rPr lang="en-US" altLang="en-US" sz="1100" b="1" dirty="0">
                <a:latin typeface="Calibri" panose="020F0502020204030204" pitchFamily="34" charset="0"/>
                <a:ea typeface="Calibri" panose="020F0502020204030204" pitchFamily="34" charset="0"/>
                <a:cs typeface="Times New Roman" panose="02020603050405020304" pitchFamily="18" charset="0"/>
              </a:rPr>
              <a:t>	Credential #: 157.0000773</a:t>
            </a:r>
            <a:endParaRPr lang="en-US" altLang="en-US" sz="8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p:txBody>
      </p:sp>
      <p:sp>
        <p:nvSpPr>
          <p:cNvPr id="8" name="Picture Placeholder 7">
            <a:extLst>
              <a:ext uri="{FF2B5EF4-FFF2-40B4-BE49-F238E27FC236}">
                <a16:creationId xmlns:a16="http://schemas.microsoft.com/office/drawing/2014/main" id="{7526FBEF-F7D8-41CB-88FF-73BF9C9F1346}"/>
              </a:ext>
            </a:extLst>
          </p:cNvPr>
          <p:cNvSpPr>
            <a:spLocks noGrp="1"/>
          </p:cNvSpPr>
          <p:nvPr>
            <p:ph type="pic" sz="quarter" idx="10"/>
          </p:nvPr>
        </p:nvSpPr>
        <p:spPr/>
      </p:sp>
    </p:spTree>
    <p:extLst>
      <p:ext uri="{BB962C8B-B14F-4D97-AF65-F5344CB8AC3E}">
        <p14:creationId xmlns:p14="http://schemas.microsoft.com/office/powerpoint/2010/main" val="116143366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65206-4F20-47A8-B8F3-1FCFC0D931CF}"/>
              </a:ext>
            </a:extLst>
          </p:cNvPr>
          <p:cNvSpPr>
            <a:spLocks noGrp="1"/>
          </p:cNvSpPr>
          <p:nvPr>
            <p:ph type="title"/>
          </p:nvPr>
        </p:nvSpPr>
        <p:spPr/>
        <p:txBody>
          <a:bodyPr>
            <a:normAutofit/>
          </a:bodyPr>
          <a:lstStyle/>
          <a:p>
            <a:r>
              <a:rPr lang="en-US" sz="4000" dirty="0"/>
              <a:t>Notary Stuff </a:t>
            </a:r>
          </a:p>
        </p:txBody>
      </p:sp>
      <p:sp>
        <p:nvSpPr>
          <p:cNvPr id="7" name="TextBox 6">
            <a:extLst>
              <a:ext uri="{FF2B5EF4-FFF2-40B4-BE49-F238E27FC236}">
                <a16:creationId xmlns:a16="http://schemas.microsoft.com/office/drawing/2014/main" id="{A76EB285-3D84-4F51-B256-01520C4319BF}"/>
              </a:ext>
            </a:extLst>
          </p:cNvPr>
          <p:cNvSpPr txBox="1"/>
          <p:nvPr/>
        </p:nvSpPr>
        <p:spPr>
          <a:xfrm>
            <a:off x="5477865" y="312988"/>
            <a:ext cx="6097978" cy="6341416"/>
          </a:xfrm>
          <a:prstGeom prst="rect">
            <a:avLst/>
          </a:prstGeom>
          <a:noFill/>
        </p:spPr>
        <p:txBody>
          <a:bodyPr wrap="square">
            <a:spAutoFit/>
          </a:bodyPr>
          <a:lstStyle/>
          <a:p>
            <a:pPr marL="457200" marR="0">
              <a:lnSpc>
                <a:spcPct val="107000"/>
              </a:lnSpc>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Personal appearance is required (“Before Me”).</a:t>
            </a:r>
          </a:p>
          <a:p>
            <a:pPr marL="457200" marR="0">
              <a:lnSpc>
                <a:spcPct val="107000"/>
              </a:lnSpc>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	26 VSA </a:t>
            </a:r>
            <a:r>
              <a:rPr lang="en-US" sz="1700" dirty="0">
                <a:effectLst/>
                <a:latin typeface="Calibri" panose="020F0502020204030204" pitchFamily="34" charset="0"/>
                <a:ea typeface="Calibri" panose="020F0502020204030204" pitchFamily="34" charset="0"/>
                <a:cs typeface="Calibri" panose="020F0502020204030204" pitchFamily="34" charset="0"/>
              </a:rPr>
              <a:t>§</a:t>
            </a:r>
            <a:r>
              <a:rPr lang="en-US" sz="1700" dirty="0">
                <a:effectLst/>
                <a:latin typeface="Calibri" panose="020F0502020204030204" pitchFamily="34" charset="0"/>
                <a:ea typeface="Calibri" panose="020F0502020204030204" pitchFamily="34" charset="0"/>
                <a:cs typeface="Times New Roman" panose="02020603050405020304" pitchFamily="18" charset="0"/>
              </a:rPr>
              <a:t>5364 (b): “The requirement for a personal appearance is 	satisfied if:</a:t>
            </a:r>
          </a:p>
          <a:p>
            <a:pPr marL="1257300" lvl="2" indent="-342900">
              <a:lnSpc>
                <a:spcPct val="107000"/>
              </a:lnSpc>
              <a:buFont typeface="+mj-lt"/>
              <a:buAutoNum type="arabicParenBoth"/>
            </a:pPr>
            <a:r>
              <a:rPr lang="en-US" sz="1700" dirty="0">
                <a:effectLst/>
                <a:latin typeface="Calibri" panose="020F0502020204030204" pitchFamily="34" charset="0"/>
                <a:ea typeface="Calibri" panose="020F0502020204030204" pitchFamily="34" charset="0"/>
                <a:cs typeface="Times New Roman" panose="02020603050405020304" pitchFamily="18" charset="0"/>
              </a:rPr>
              <a:t>The notary public and the person executing the signature are </a:t>
            </a:r>
            <a:r>
              <a:rPr lang="en-US" sz="1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the same physical place</a:t>
            </a:r>
            <a:r>
              <a:rPr lang="en-US" sz="1700" dirty="0">
                <a:effectLst/>
                <a:latin typeface="Calibri" panose="020F0502020204030204" pitchFamily="34" charset="0"/>
                <a:ea typeface="Calibri" panose="020F0502020204030204" pitchFamily="34" charset="0"/>
                <a:cs typeface="Times New Roman" panose="02020603050405020304" pitchFamily="18" charset="0"/>
              </a:rPr>
              <a:t>; or</a:t>
            </a:r>
          </a:p>
          <a:p>
            <a:pPr marL="1257300" lvl="2" indent="-342900">
              <a:lnSpc>
                <a:spcPct val="107000"/>
              </a:lnSpc>
              <a:buFont typeface="+mj-lt"/>
              <a:buAutoNum type="arabicParenBoth"/>
            </a:pPr>
            <a:r>
              <a:rPr lang="en-US" sz="1700" dirty="0">
                <a:effectLst/>
                <a:latin typeface="Calibri" panose="020F0502020204030204" pitchFamily="34" charset="0"/>
                <a:ea typeface="Calibri" panose="020F0502020204030204" pitchFamily="34" charset="0"/>
                <a:cs typeface="Times New Roman" panose="02020603050405020304" pitchFamily="18" charset="0"/>
              </a:rPr>
              <a:t>The notary public and the person are communicating through a secure communication link using protocol and standards prescribed in rules adopted by the SOS…”</a:t>
            </a:r>
          </a:p>
          <a:p>
            <a:pPr lvl="1">
              <a:lnSpc>
                <a:spcPct val="107000"/>
              </a:lnSpc>
            </a:pPr>
            <a:r>
              <a:rPr lang="en-US" sz="1700" dirty="0">
                <a:latin typeface="Calibri" panose="020F0502020204030204" pitchFamily="34" charset="0"/>
                <a:ea typeface="Calibri" panose="020F0502020204030204" pitchFamily="34" charset="0"/>
                <a:cs typeface="Times New Roman" panose="02020603050405020304" pitchFamily="18" charset="0"/>
              </a:rPr>
              <a:t> </a:t>
            </a:r>
          </a:p>
          <a:p>
            <a:pPr lvl="1">
              <a:lnSpc>
                <a:spcPct val="107000"/>
              </a:lnSpc>
            </a:pPr>
            <a:r>
              <a:rPr lang="en-US" sz="1700" dirty="0">
                <a:effectLst/>
                <a:latin typeface="Calibri" panose="020F0502020204030204" pitchFamily="34" charset="0"/>
                <a:ea typeface="Calibri" panose="020F0502020204030204" pitchFamily="34" charset="0"/>
                <a:cs typeface="Times New Roman" panose="02020603050405020304" pitchFamily="18" charset="0"/>
              </a:rPr>
              <a:t>Notaries are liable under the statute.</a:t>
            </a:r>
          </a:p>
          <a:p>
            <a:pPr marL="457200" marR="0">
              <a:lnSpc>
                <a:spcPct val="107000"/>
              </a:lnSpc>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RIN 		</a:t>
            </a:r>
          </a:p>
          <a:p>
            <a:pPr marL="1200150" lvl="1" indent="-285750">
              <a:lnSpc>
                <a:spcPct val="107000"/>
              </a:lnSpc>
              <a:buFont typeface="Arial" panose="020B0604020202020204" pitchFamily="34" charset="0"/>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E. Rules Covid - subject to expiration </a:t>
            </a:r>
          </a:p>
          <a:p>
            <a:pPr marL="1200150" marR="0" indent="-285750">
              <a:lnSpc>
                <a:spcPct val="107000"/>
              </a:lnSpc>
              <a:spcBef>
                <a:spcPts val="0"/>
              </a:spcBef>
              <a:spcAft>
                <a:spcPts val="0"/>
              </a:spcAft>
              <a:buFont typeface="Arial" panose="020B0604020202020204" pitchFamily="34" charset="0"/>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Everyone must be in VT</a:t>
            </a:r>
          </a:p>
          <a:p>
            <a:pPr marL="1200150" marR="0" indent="-285750">
              <a:lnSpc>
                <a:spcPct val="107000"/>
              </a:lnSpc>
              <a:spcBef>
                <a:spcPts val="0"/>
              </a:spcBef>
              <a:spcAft>
                <a:spcPts val="0"/>
              </a:spcAft>
              <a:buFont typeface="Arial" panose="020B0604020202020204" pitchFamily="34" charset="0"/>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For title insurance purposes we require use of the</a:t>
            </a:r>
          </a:p>
          <a:p>
            <a:pPr marL="914400" marR="0">
              <a:lnSpc>
                <a:spcPct val="107000"/>
              </a:lnSpc>
              <a:spcBef>
                <a:spcPts val="0"/>
              </a:spcBef>
              <a:spcAft>
                <a:spcPts val="0"/>
              </a:spcAft>
            </a:pP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700" dirty="0">
                <a:effectLst/>
                <a:latin typeface="Calibri" panose="020F0502020204030204" pitchFamily="34" charset="0"/>
                <a:ea typeface="Calibri" panose="020F0502020204030204" pitchFamily="34" charset="0"/>
                <a:cs typeface="Times New Roman" panose="02020603050405020304" pitchFamily="18" charset="0"/>
              </a:rPr>
              <a:t>California style certificate adopted by the VBA</a:t>
            </a:r>
          </a:p>
          <a:p>
            <a:pPr marL="914400" marR="0">
              <a:lnSpc>
                <a:spcPct val="107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	RON		Not yet permitted but coming soon (?)</a:t>
            </a:r>
          </a:p>
          <a:p>
            <a:pPr marL="0" marR="0">
              <a:lnSpc>
                <a:spcPct val="107000"/>
              </a:lnSpc>
              <a:spcBef>
                <a:spcPts val="0"/>
              </a:spcBef>
              <a:spcAft>
                <a:spcPts val="80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	Foreign	Embassy; consulate; apostille, compliance with 			foreign jurisdiction</a:t>
            </a:r>
          </a:p>
        </p:txBody>
      </p:sp>
      <p:sp>
        <p:nvSpPr>
          <p:cNvPr id="5" name="Picture Placeholder 4">
            <a:extLst>
              <a:ext uri="{FF2B5EF4-FFF2-40B4-BE49-F238E27FC236}">
                <a16:creationId xmlns:a16="http://schemas.microsoft.com/office/drawing/2014/main" id="{CFFABDA1-72FC-4957-B0FA-E272F72BC42F}"/>
              </a:ext>
            </a:extLst>
          </p:cNvPr>
          <p:cNvSpPr>
            <a:spLocks noGrp="1"/>
          </p:cNvSpPr>
          <p:nvPr>
            <p:ph type="pic" sz="quarter" idx="10"/>
          </p:nvPr>
        </p:nvSpPr>
        <p:spPr/>
      </p:sp>
    </p:spTree>
    <p:extLst>
      <p:ext uri="{BB962C8B-B14F-4D97-AF65-F5344CB8AC3E}">
        <p14:creationId xmlns:p14="http://schemas.microsoft.com/office/powerpoint/2010/main" val="1010373691"/>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65206-4F20-47A8-B8F3-1FCFC0D931CF}"/>
              </a:ext>
            </a:extLst>
          </p:cNvPr>
          <p:cNvSpPr>
            <a:spLocks noGrp="1"/>
          </p:cNvSpPr>
          <p:nvPr>
            <p:ph type="title"/>
          </p:nvPr>
        </p:nvSpPr>
        <p:spPr/>
        <p:txBody>
          <a:bodyPr>
            <a:normAutofit/>
          </a:bodyPr>
          <a:lstStyle/>
          <a:p>
            <a:r>
              <a:rPr lang="en-US" sz="4000" dirty="0"/>
              <a:t>E-Searching? </a:t>
            </a:r>
          </a:p>
        </p:txBody>
      </p:sp>
      <p:sp>
        <p:nvSpPr>
          <p:cNvPr id="5" name="TextBox 4">
            <a:extLst>
              <a:ext uri="{FF2B5EF4-FFF2-40B4-BE49-F238E27FC236}">
                <a16:creationId xmlns:a16="http://schemas.microsoft.com/office/drawing/2014/main" id="{CC495361-AE19-44D3-8B8F-998218FB6484}"/>
              </a:ext>
            </a:extLst>
          </p:cNvPr>
          <p:cNvSpPr txBox="1"/>
          <p:nvPr/>
        </p:nvSpPr>
        <p:spPr>
          <a:xfrm>
            <a:off x="5450774" y="616479"/>
            <a:ext cx="7231702" cy="5721503"/>
          </a:xfrm>
          <a:prstGeom prst="rect">
            <a:avLst/>
          </a:prstGeom>
          <a:noFill/>
        </p:spPr>
        <p:txBody>
          <a:bodyPr wrap="square">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Doing electronic title searches?  Things to think about</a:t>
            </a:r>
          </a:p>
          <a:p>
            <a:pPr marR="0" lvl="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Trust no indexing</a:t>
            </a:r>
          </a:p>
          <a:p>
            <a:pPr marL="742950" marR="0" lvl="1" indent="-285750">
              <a:lnSpc>
                <a:spcPct val="107000"/>
              </a:lnSpc>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Typos</a:t>
            </a:r>
          </a:p>
          <a:p>
            <a:pPr marL="742950" marR="0" lvl="1" indent="-285750">
              <a:lnSpc>
                <a:spcPct val="107000"/>
              </a:lnSpc>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Inconsistent indexing practices</a:t>
            </a:r>
          </a:p>
          <a:p>
            <a:pPr marL="742950" marR="0" lvl="1" indent="-285750">
              <a:lnSpc>
                <a:spcPct val="107000"/>
              </a:lnSpc>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Non-indexed parties (e.g. Grantor who joins a deed/mortgage)</a:t>
            </a:r>
          </a:p>
          <a:p>
            <a:pPr marL="742950" marR="0" lvl="1" indent="-285750">
              <a:lnSpc>
                <a:spcPct val="107000"/>
              </a:lnSpc>
              <a:spcBef>
                <a:spcPts val="0"/>
              </a:spcBef>
              <a:spcAft>
                <a:spcPts val="80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Commas, periods, apostrophes, dashes, The</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Know the “current recording date”</a:t>
            </a:r>
          </a:p>
          <a:p>
            <a:pPr marL="742950" marR="0" lvl="1" indent="-285750">
              <a:lnSpc>
                <a:spcPct val="107000"/>
              </a:lnSpc>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May be days, weeks, months behind</a:t>
            </a:r>
          </a:p>
          <a:p>
            <a:pPr marL="742950" marR="0" lvl="1" indent="-285750">
              <a:lnSpc>
                <a:spcPct val="107000"/>
              </a:lnSpc>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May require a trip to the land records</a:t>
            </a:r>
          </a:p>
          <a:p>
            <a:pPr marL="45720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Search and then Search By Property Address</a:t>
            </a:r>
          </a:p>
          <a:p>
            <a:pPr marL="45720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Enter “minimum values” especially easy for unusual names</a:t>
            </a:r>
          </a:p>
          <a:p>
            <a:pPr marL="45720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e.g.  Michelin, Thomas      “</a:t>
            </a:r>
            <a:r>
              <a:rPr lang="en-US" dirty="0" err="1">
                <a:effectLst/>
                <a:latin typeface="Calibri" panose="020F0502020204030204" pitchFamily="34" charset="0"/>
                <a:ea typeface="Calibri" panose="020F0502020204030204" pitchFamily="34" charset="0"/>
                <a:cs typeface="Times New Roman" panose="02020603050405020304" pitchFamily="18" charset="0"/>
              </a:rPr>
              <a:t>Mich</a:t>
            </a:r>
            <a:r>
              <a:rPr lang="en-US" dirty="0">
                <a:effectLst/>
                <a:latin typeface="Calibri" panose="020F0502020204030204" pitchFamily="34" charset="0"/>
                <a:ea typeface="Calibri" panose="020F0502020204030204" pitchFamily="34" charset="0"/>
                <a:cs typeface="Times New Roman" panose="02020603050405020304" pitchFamily="18" charset="0"/>
              </a:rPr>
              <a:t>      T”</a:t>
            </a:r>
          </a:p>
          <a:p>
            <a:pPr marL="45720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Other helpful tips anyone wants to share?</a:t>
            </a:r>
          </a:p>
        </p:txBody>
      </p:sp>
      <p:sp>
        <p:nvSpPr>
          <p:cNvPr id="6" name="Picture Placeholder 5">
            <a:extLst>
              <a:ext uri="{FF2B5EF4-FFF2-40B4-BE49-F238E27FC236}">
                <a16:creationId xmlns:a16="http://schemas.microsoft.com/office/drawing/2014/main" id="{E8E941BF-8740-4F51-9464-8D056F7BAAF3}"/>
              </a:ext>
            </a:extLst>
          </p:cNvPr>
          <p:cNvSpPr>
            <a:spLocks noGrp="1"/>
          </p:cNvSpPr>
          <p:nvPr>
            <p:ph type="pic" sz="quarter" idx="10"/>
          </p:nvPr>
        </p:nvSpPr>
        <p:spPr/>
      </p:sp>
    </p:spTree>
    <p:extLst>
      <p:ext uri="{BB962C8B-B14F-4D97-AF65-F5344CB8AC3E}">
        <p14:creationId xmlns:p14="http://schemas.microsoft.com/office/powerpoint/2010/main" val="317294730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65206-4F20-47A8-B8F3-1FCFC0D931CF}"/>
              </a:ext>
            </a:extLst>
          </p:cNvPr>
          <p:cNvSpPr>
            <a:spLocks noGrp="1"/>
          </p:cNvSpPr>
          <p:nvPr>
            <p:ph type="title"/>
          </p:nvPr>
        </p:nvSpPr>
        <p:spPr/>
        <p:txBody>
          <a:bodyPr>
            <a:normAutofit/>
          </a:bodyPr>
          <a:lstStyle/>
          <a:p>
            <a:r>
              <a:rPr lang="en-US" sz="4000" dirty="0"/>
              <a:t>Claims Trends</a:t>
            </a:r>
          </a:p>
        </p:txBody>
      </p:sp>
      <p:sp>
        <p:nvSpPr>
          <p:cNvPr id="5" name="TextBox 4">
            <a:extLst>
              <a:ext uri="{FF2B5EF4-FFF2-40B4-BE49-F238E27FC236}">
                <a16:creationId xmlns:a16="http://schemas.microsoft.com/office/drawing/2014/main" id="{CC495361-AE19-44D3-8B8F-998218FB6484}"/>
              </a:ext>
            </a:extLst>
          </p:cNvPr>
          <p:cNvSpPr txBox="1"/>
          <p:nvPr/>
        </p:nvSpPr>
        <p:spPr>
          <a:xfrm>
            <a:off x="5450774" y="616479"/>
            <a:ext cx="7231702" cy="375552"/>
          </a:xfrm>
          <a:prstGeom prst="rect">
            <a:avLst/>
          </a:prstGeom>
          <a:noFill/>
        </p:spPr>
        <p:txBody>
          <a:bodyPr wrap="square">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 name="TextBox 12">
            <a:extLst>
              <a:ext uri="{FF2B5EF4-FFF2-40B4-BE49-F238E27FC236}">
                <a16:creationId xmlns:a16="http://schemas.microsoft.com/office/drawing/2014/main" id="{C8668968-F4C8-4392-84DB-829E8D3BD65C}"/>
              </a:ext>
            </a:extLst>
          </p:cNvPr>
          <p:cNvSpPr txBox="1"/>
          <p:nvPr/>
        </p:nvSpPr>
        <p:spPr>
          <a:xfrm>
            <a:off x="6267450" y="955356"/>
            <a:ext cx="5588926" cy="4547463"/>
          </a:xfrm>
          <a:prstGeom prst="rect">
            <a:avLst/>
          </a:prstGeom>
          <a:noFill/>
        </p:spPr>
        <p:txBody>
          <a:bodyPr wrap="square">
            <a:spAutoFit/>
          </a:bodyPr>
          <a:lstStyle/>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Access, shared access, access.</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Wells, shared wells</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Missed carrying Exceptions over to Policy</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Future??</a:t>
            </a:r>
          </a:p>
          <a:p>
            <a:pPr marL="45720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Execution errors during Covid; </a:t>
            </a: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Failure to do post-closing title updates</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Electronic</a:t>
            </a:r>
          </a:p>
        </p:txBody>
      </p:sp>
      <p:sp>
        <p:nvSpPr>
          <p:cNvPr id="8" name="Picture Placeholder 7">
            <a:extLst>
              <a:ext uri="{FF2B5EF4-FFF2-40B4-BE49-F238E27FC236}">
                <a16:creationId xmlns:a16="http://schemas.microsoft.com/office/drawing/2014/main" id="{2650CF32-9508-47D3-A4D3-A4EA8D3B4EDC}"/>
              </a:ext>
            </a:extLst>
          </p:cNvPr>
          <p:cNvSpPr>
            <a:spLocks noGrp="1"/>
          </p:cNvSpPr>
          <p:nvPr>
            <p:ph type="pic" sz="quarter" idx="10"/>
          </p:nvPr>
        </p:nvSpPr>
        <p:spPr/>
      </p:sp>
    </p:spTree>
    <p:extLst>
      <p:ext uri="{BB962C8B-B14F-4D97-AF65-F5344CB8AC3E}">
        <p14:creationId xmlns:p14="http://schemas.microsoft.com/office/powerpoint/2010/main" val="365983420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65206-4F20-47A8-B8F3-1FCFC0D931CF}"/>
              </a:ext>
            </a:extLst>
          </p:cNvPr>
          <p:cNvSpPr>
            <a:spLocks noGrp="1"/>
          </p:cNvSpPr>
          <p:nvPr>
            <p:ph type="title"/>
          </p:nvPr>
        </p:nvSpPr>
        <p:spPr/>
        <p:txBody>
          <a:bodyPr>
            <a:normAutofit/>
          </a:bodyPr>
          <a:lstStyle/>
          <a:p>
            <a:r>
              <a:rPr lang="en-US" sz="4000" dirty="0"/>
              <a:t>Powers of Attorney</a:t>
            </a:r>
          </a:p>
        </p:txBody>
      </p:sp>
      <p:sp>
        <p:nvSpPr>
          <p:cNvPr id="5" name="TextBox 4">
            <a:extLst>
              <a:ext uri="{FF2B5EF4-FFF2-40B4-BE49-F238E27FC236}">
                <a16:creationId xmlns:a16="http://schemas.microsoft.com/office/drawing/2014/main" id="{CC495361-AE19-44D3-8B8F-998218FB6484}"/>
              </a:ext>
            </a:extLst>
          </p:cNvPr>
          <p:cNvSpPr txBox="1"/>
          <p:nvPr/>
        </p:nvSpPr>
        <p:spPr>
          <a:xfrm>
            <a:off x="5450774" y="616479"/>
            <a:ext cx="7231702" cy="375552"/>
          </a:xfrm>
          <a:prstGeom prst="rect">
            <a:avLst/>
          </a:prstGeom>
          <a:noFill/>
        </p:spPr>
        <p:txBody>
          <a:bodyPr wrap="square">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5144F8F7-C7A5-4752-966C-9DA3652D7A49}"/>
              </a:ext>
            </a:extLst>
          </p:cNvPr>
          <p:cNvSpPr txBox="1"/>
          <p:nvPr/>
        </p:nvSpPr>
        <p:spPr>
          <a:xfrm>
            <a:off x="5282583" y="277602"/>
            <a:ext cx="6772274" cy="6370975"/>
          </a:xfrm>
          <a:prstGeom prst="rect">
            <a:avLst/>
          </a:prstGeom>
          <a:noFill/>
        </p:spPr>
        <p:txBody>
          <a:bodyPr wrap="square">
            <a:spAutoFit/>
          </a:bodyPr>
          <a:lstStyle/>
          <a:p>
            <a:pPr marL="0" marR="0" algn="ctr">
              <a:spcBef>
                <a:spcPts val="0"/>
              </a:spcBef>
              <a:spcAft>
                <a:spcPts val="0"/>
              </a:spcAft>
            </a:pPr>
            <a:r>
              <a:rPr lang="en-US" sz="800" b="1" u="sng" dirty="0">
                <a:effectLst/>
                <a:latin typeface="Times New Roman" panose="02020603050405020304" pitchFamily="18" charset="0"/>
                <a:ea typeface="Times New Roman" panose="02020603050405020304" pitchFamily="18" charset="0"/>
              </a:rPr>
              <a:t>POWER OF ATTORNEY (“POA”)</a:t>
            </a:r>
            <a:endParaRPr lang="en-US" sz="800" u="sng"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b="1" dirty="0">
                <a:effectLst/>
                <a:latin typeface="Times New Roman" panose="02020603050405020304" pitchFamily="18" charset="0"/>
                <a:ea typeface="Times New Roman" panose="02020603050405020304" pitchFamily="18" charset="0"/>
              </a:rPr>
              <a:t>FOR REAL ESTATE TRANSACTIONS ONLY</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Principal: 		___________________________________________</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Agent: 	            	 ____________________________________________</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Property Address:  	____________________________________, Vermont (the “Property”)</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Term:  		</a:t>
            </a:r>
            <a:r>
              <a:rPr lang="en-US" sz="800" b="1" dirty="0">
                <a:effectLst/>
                <a:latin typeface="Times New Roman" panose="02020603050405020304" pitchFamily="18" charset="0"/>
                <a:ea typeface="Times New Roman" panose="02020603050405020304" pitchFamily="18" charset="0"/>
              </a:rPr>
              <a:t>Ninety (90) days</a:t>
            </a:r>
            <a:r>
              <a:rPr lang="en-US" sz="800" dirty="0">
                <a:effectLst/>
                <a:latin typeface="Times New Roman" panose="02020603050405020304" pitchFamily="18" charset="0"/>
                <a:ea typeface="Times New Roman" panose="02020603050405020304" pitchFamily="18" charset="0"/>
              </a:rPr>
              <a:t> duration from the date of execution.</a:t>
            </a:r>
            <a:r>
              <a:rPr lang="en-US" sz="800" b="1" i="1" dirty="0">
                <a:effectLst/>
                <a:latin typeface="Times New Roman" panose="02020603050405020304" pitchFamily="18"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In connection with the Property, I appoint the Agent to act in my name and place, to the fullest extent which I could act if I were personally present for the transaction described below. </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800" b="1" u="sng" dirty="0">
                <a:effectLst/>
                <a:latin typeface="Times New Roman" panose="02020603050405020304" pitchFamily="18" charset="0"/>
                <a:ea typeface="Times New Roman" panose="02020603050405020304" pitchFamily="18" charset="0"/>
              </a:rPr>
              <a:t>Delegation:</a:t>
            </a:r>
            <a:r>
              <a:rPr lang="en-US" sz="800" dirty="0">
                <a:effectLst/>
                <a:latin typeface="Times New Roman" panose="02020603050405020304" pitchFamily="18" charset="0"/>
                <a:ea typeface="Times New Roman" panose="02020603050405020304" pitchFamily="18" charset="0"/>
              </a:rPr>
              <a:t>  I appoint the Agent, or any individual Agent acting solely, to act for me in the purchase, purchase and finance, sale, or refinance, of the Property, doing any and all actions that I might do if personally present to effectuate the transaction.</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800" b="1" u="sng" dirty="0">
                <a:effectLst/>
                <a:latin typeface="Times New Roman" panose="02020603050405020304" pitchFamily="18" charset="0"/>
                <a:ea typeface="Times New Roman" panose="02020603050405020304" pitchFamily="18" charset="0"/>
              </a:rPr>
              <a:t>Durable:</a:t>
            </a:r>
            <a:r>
              <a:rPr lang="en-US" sz="800" dirty="0">
                <a:effectLst/>
                <a:latin typeface="Times New Roman" panose="02020603050405020304" pitchFamily="18" charset="0"/>
                <a:ea typeface="Times New Roman" panose="02020603050405020304" pitchFamily="18" charset="0"/>
              </a:rPr>
              <a:t>  This POA shall not be affected by my subsequent disability or incapacity.</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800" b="1" u="sng" dirty="0">
                <a:effectLst/>
                <a:latin typeface="Times New Roman" panose="02020603050405020304" pitchFamily="18" charset="0"/>
                <a:ea typeface="Times New Roman" panose="02020603050405020304" pitchFamily="18" charset="0"/>
              </a:rPr>
              <a:t>Delegation:</a:t>
            </a:r>
            <a:r>
              <a:rPr lang="en-US" sz="800" dirty="0">
                <a:effectLst/>
                <a:latin typeface="Times New Roman" panose="02020603050405020304" pitchFamily="18" charset="0"/>
                <a:ea typeface="Times New Roman" panose="02020603050405020304" pitchFamily="18" charset="0"/>
              </a:rPr>
              <a:t>  The Agent may delegate the powers granted to the Agent by this POA by a delegation in writing which makes reference to this POA and which otherwise complies with applicable law.</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In witness whereof, I execute this instrument this ______ day of ______________, 20___.</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Principal						Principal</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_______________________________________   	_____________________________________</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Printed Name:  _________________________	Printed Name: ______________________</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p>
            <a:pPr marL="0" marR="0" algn="ctr">
              <a:spcBef>
                <a:spcPts val="0"/>
              </a:spcBef>
              <a:spcAft>
                <a:spcPts val="0"/>
              </a:spcAft>
            </a:pPr>
            <a:r>
              <a:rPr lang="en-US" sz="800" b="1" u="none" strike="noStrike" dirty="0">
                <a:effectLst/>
                <a:latin typeface="Times New Roman" panose="02020603050405020304" pitchFamily="18" charset="0"/>
                <a:ea typeface="Times New Roman" panose="02020603050405020304" pitchFamily="18" charset="0"/>
              </a:rPr>
              <a:t> </a:t>
            </a:r>
            <a:endParaRPr lang="en-US" sz="800" b="1" u="sng"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p>
            <a:pPr marL="0" marR="0" algn="ctr">
              <a:spcBef>
                <a:spcPts val="0"/>
              </a:spcBef>
              <a:spcAft>
                <a:spcPts val="0"/>
              </a:spcAft>
            </a:pPr>
            <a:r>
              <a:rPr lang="en-US" sz="800" b="1" u="sng" dirty="0">
                <a:effectLst/>
                <a:latin typeface="Times New Roman" panose="02020603050405020304" pitchFamily="18" charset="0"/>
                <a:ea typeface="Times New Roman" panose="02020603050405020304" pitchFamily="18" charset="0"/>
              </a:rPr>
              <a:t>Affirmation by Witness</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I,  _________________________________ [</a:t>
            </a:r>
            <a:r>
              <a:rPr lang="en-US" sz="800" b="1" dirty="0">
                <a:effectLst/>
                <a:latin typeface="Times New Roman" panose="02020603050405020304" pitchFamily="18" charset="0"/>
                <a:ea typeface="Times New Roman" panose="02020603050405020304" pitchFamily="18" charset="0"/>
              </a:rPr>
              <a:t>insert</a:t>
            </a:r>
            <a:r>
              <a:rPr lang="en-US" sz="800" dirty="0">
                <a:effectLst/>
                <a:latin typeface="Times New Roman" panose="02020603050405020304" pitchFamily="18" charset="0"/>
                <a:ea typeface="Times New Roman" panose="02020603050405020304" pitchFamily="18" charset="0"/>
              </a:rPr>
              <a:t> </a:t>
            </a:r>
            <a:r>
              <a:rPr lang="en-US" sz="800" b="1" dirty="0">
                <a:effectLst/>
                <a:latin typeface="Times New Roman" panose="02020603050405020304" pitchFamily="18" charset="0"/>
                <a:ea typeface="Times New Roman" panose="02020603050405020304" pitchFamily="18" charset="0"/>
              </a:rPr>
              <a:t>printed name of witness</a:t>
            </a:r>
            <a:r>
              <a:rPr lang="en-US" sz="800" dirty="0">
                <a:effectLst/>
                <a:latin typeface="Times New Roman" panose="02020603050405020304" pitchFamily="18" charset="0"/>
                <a:ea typeface="Times New Roman" panose="02020603050405020304" pitchFamily="18" charset="0"/>
              </a:rPr>
              <a:t>] witnessed the signature of the Principal, and I affirm that the Principal appeared to me to be of sound mind, was not under duress, and the Principal affirmed to me that they were aware of the nature of this POA and signed it freely and voluntarily.</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p>
            <a:pPr marL="2743200" marR="0" indent="45720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_______________________________</a:t>
            </a:r>
          </a:p>
          <a:p>
            <a:pPr marL="2286000" marR="0" indent="45720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                           Witness</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800" dirty="0">
                <a:effectLst/>
                <a:latin typeface="Times New Roman" panose="02020603050405020304" pitchFamily="18" charset="0"/>
                <a:ea typeface="Times New Roman" panose="02020603050405020304" pitchFamily="18" charset="0"/>
              </a:rPr>
              <a:t>State of ______________________</a:t>
            </a:r>
          </a:p>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rPr>
              <a:t>County of ____________________, S.S.</a:t>
            </a:r>
          </a:p>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rPr>
              <a:t>This record was acknowledged before me by the Principal named above on __________________, 20___. </a:t>
            </a:r>
          </a:p>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rPr>
              <a:t> 					           	________________________________________</a:t>
            </a:r>
          </a:p>
          <a:p>
            <a:pPr marL="2743200" marR="0" indent="457200">
              <a:spcBef>
                <a:spcPts val="0"/>
              </a:spcBef>
              <a:spcAft>
                <a:spcPts val="0"/>
              </a:spcAft>
            </a:pPr>
            <a:r>
              <a:rPr lang="en-US" sz="800" dirty="0">
                <a:effectLst/>
                <a:latin typeface="Times New Roman" panose="02020603050405020304" pitchFamily="18" charset="0"/>
                <a:ea typeface="Times New Roman" panose="02020603050405020304" pitchFamily="18" charset="0"/>
              </a:rPr>
              <a:t>Notary Public</a:t>
            </a:r>
          </a:p>
          <a:p>
            <a:pPr marL="2743200" marR="0" indent="457200">
              <a:spcBef>
                <a:spcPts val="0"/>
              </a:spcBef>
              <a:spcAft>
                <a:spcPts val="0"/>
              </a:spcAft>
            </a:pPr>
            <a:r>
              <a:rPr lang="en-US" sz="800" dirty="0">
                <a:effectLst/>
                <a:latin typeface="Times New Roman" panose="02020603050405020304" pitchFamily="18" charset="0"/>
                <a:ea typeface="Times New Roman" panose="02020603050405020304" pitchFamily="18" charset="0"/>
              </a:rPr>
              <a:t>Printed Name: _____________________________</a:t>
            </a:r>
          </a:p>
          <a:p>
            <a:pPr marL="2743200" marR="0" indent="457200">
              <a:spcBef>
                <a:spcPts val="0"/>
              </a:spcBef>
              <a:spcAft>
                <a:spcPts val="0"/>
              </a:spcAft>
            </a:pPr>
            <a:r>
              <a:rPr lang="en-US" sz="800" dirty="0">
                <a:effectLst/>
                <a:latin typeface="Times New Roman" panose="02020603050405020304" pitchFamily="18" charset="0"/>
                <a:ea typeface="Times New Roman" panose="02020603050405020304" pitchFamily="18" charset="0"/>
              </a:rPr>
              <a:t>Commission Expires:  _______________________</a:t>
            </a:r>
          </a:p>
          <a:p>
            <a:pPr marL="2743200" marR="0" indent="457200">
              <a:spcBef>
                <a:spcPts val="0"/>
              </a:spcBef>
              <a:spcAft>
                <a:spcPts val="0"/>
              </a:spcAft>
            </a:pPr>
            <a:r>
              <a:rPr lang="en-US" sz="800" dirty="0">
                <a:effectLst/>
                <a:latin typeface="Times New Roman" panose="02020603050405020304" pitchFamily="18" charset="0"/>
                <a:ea typeface="Times New Roman" panose="02020603050405020304" pitchFamily="18" charset="0"/>
              </a:rPr>
              <a:t>Commission Number: _______________________	</a:t>
            </a:r>
          </a:p>
          <a:p>
            <a:pPr marL="0" marR="0">
              <a:spcBef>
                <a:spcPts val="0"/>
              </a:spcBef>
              <a:spcAft>
                <a:spcPts val="0"/>
              </a:spcAft>
            </a:pPr>
            <a:r>
              <a:rPr lang="en-US" sz="800" b="1" dirty="0">
                <a:effectLst/>
                <a:latin typeface="Times New Roman" panose="02020603050405020304" pitchFamily="18"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b="1" dirty="0">
                <a:effectLst/>
                <a:latin typeface="Times New Roman" panose="02020603050405020304" pitchFamily="18" charset="0"/>
                <a:ea typeface="Times New Roman" panose="02020603050405020304" pitchFamily="18" charset="0"/>
              </a:rPr>
              <a:t>[Apply Notary Stamp above] </a:t>
            </a:r>
            <a:endParaRPr lang="en-US" sz="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609708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596F7F-4141-47D2-BE25-AD4410C266A1}"/>
              </a:ext>
            </a:extLst>
          </p:cNvPr>
          <p:cNvSpPr>
            <a:spLocks noGrp="1"/>
          </p:cNvSpPr>
          <p:nvPr>
            <p:ph type="title"/>
          </p:nvPr>
        </p:nvSpPr>
        <p:spPr>
          <a:xfrm>
            <a:off x="530352" y="1153573"/>
            <a:ext cx="4361688" cy="4461163"/>
          </a:xfrm>
        </p:spPr>
        <p:txBody>
          <a:bodyPr vert="horz" lIns="91440" tIns="45720" rIns="91440" bIns="45720" rtlCol="0" anchor="ctr">
            <a:normAutofit/>
          </a:bodyPr>
          <a:lstStyle/>
          <a:p>
            <a:br>
              <a:rPr lang="en-US" sz="4400" dirty="0">
                <a:solidFill>
                  <a:srgbClr val="FFFFFF"/>
                </a:solidFill>
              </a:rPr>
            </a:br>
            <a:endParaRPr lang="en-US" sz="4400" dirty="0">
              <a:solidFill>
                <a:srgbClr val="FFFFFF"/>
              </a:solidFill>
            </a:endParaRPr>
          </a:p>
        </p:txBody>
      </p:sp>
      <p:sp>
        <p:nvSpPr>
          <p:cNvPr id="9" name="TextBox 8">
            <a:extLst>
              <a:ext uri="{FF2B5EF4-FFF2-40B4-BE49-F238E27FC236}">
                <a16:creationId xmlns:a16="http://schemas.microsoft.com/office/drawing/2014/main" id="{5256BC04-F2A0-4711-8676-0777CA87C7C6}"/>
              </a:ext>
            </a:extLst>
          </p:cNvPr>
          <p:cNvSpPr txBox="1"/>
          <p:nvPr/>
        </p:nvSpPr>
        <p:spPr>
          <a:xfrm>
            <a:off x="1012772" y="2212999"/>
            <a:ext cx="8334194" cy="3041602"/>
          </a:xfrm>
          <a:prstGeom prst="rect">
            <a:avLst/>
          </a:prstGeom>
          <a:noFill/>
        </p:spPr>
        <p:txBody>
          <a:bodyPr wrap="square">
            <a:spAutoFit/>
          </a:bodyPr>
          <a:lstStyle/>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Facts:</a:t>
            </a:r>
          </a:p>
          <a:p>
            <a:pPr>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Atty licensed in VT since 1997.</a:t>
            </a:r>
          </a:p>
          <a:p>
            <a:pPr marL="342900" indent="-342900">
              <a:lnSpc>
                <a:spcPct val="107000"/>
              </a:lnSpc>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Joined firm in 2016 handling real estate and estate planning.</a:t>
            </a:r>
          </a:p>
          <a:p>
            <a:pPr marL="342900" indent="-342900">
              <a:lnSpc>
                <a:spcPct val="107000"/>
              </a:lnSpc>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Circumstances left Respondent as the lone atty responsible for 7 IOLTA accounts.</a:t>
            </a:r>
          </a:p>
          <a:p>
            <a:pPr marL="342900" indent="-342900">
              <a:lnSpc>
                <a:spcPct val="107000"/>
              </a:lnSpc>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2 paralegals managed trust account transactions</a:t>
            </a:r>
          </a:p>
          <a:p>
            <a:pPr marL="342900" indent="-342900">
              <a:lnSpc>
                <a:spcPct val="107000"/>
              </a:lnSpc>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1 paralegal assigned to trust account management</a:t>
            </a:r>
          </a:p>
          <a:p>
            <a:pPr marL="342900" indent="-342900">
              <a:lnSpc>
                <a:spcPct val="107000"/>
              </a:lnSpc>
              <a:spcAft>
                <a:spcPts val="8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Part-time bookkeeper.</a:t>
            </a:r>
          </a:p>
        </p:txBody>
      </p:sp>
      <p:sp>
        <p:nvSpPr>
          <p:cNvPr id="13" name="TextBox 12">
            <a:extLst>
              <a:ext uri="{FF2B5EF4-FFF2-40B4-BE49-F238E27FC236}">
                <a16:creationId xmlns:a16="http://schemas.microsoft.com/office/drawing/2014/main" id="{448FC544-A2C6-42FC-9976-D953E4C11361}"/>
              </a:ext>
            </a:extLst>
          </p:cNvPr>
          <p:cNvSpPr txBox="1"/>
          <p:nvPr/>
        </p:nvSpPr>
        <p:spPr>
          <a:xfrm>
            <a:off x="967124" y="99726"/>
            <a:ext cx="5326672" cy="954107"/>
          </a:xfrm>
          <a:prstGeom prst="rect">
            <a:avLst/>
          </a:prstGeom>
          <a:noFill/>
        </p:spPr>
        <p:txBody>
          <a:bodyPr wrap="square">
            <a:spAutoFit/>
          </a:bodyPr>
          <a:lstStyle/>
          <a:p>
            <a:r>
              <a:rPr lang="en-US" sz="2800" dirty="0">
                <a:solidFill>
                  <a:srgbClr val="FFFFFF"/>
                </a:solidFill>
              </a:rPr>
              <a:t>Decision No. 235 </a:t>
            </a:r>
          </a:p>
          <a:p>
            <a:r>
              <a:rPr lang="en-US" sz="2800" dirty="0">
                <a:solidFill>
                  <a:srgbClr val="FFFFFF"/>
                </a:solidFill>
              </a:rPr>
              <a:t>PRB File 2020-084</a:t>
            </a:r>
            <a:endParaRPr lang="en-US" sz="2800" dirty="0"/>
          </a:p>
        </p:txBody>
      </p:sp>
    </p:spTree>
    <p:extLst>
      <p:ext uri="{BB962C8B-B14F-4D97-AF65-F5344CB8AC3E}">
        <p14:creationId xmlns:p14="http://schemas.microsoft.com/office/powerpoint/2010/main" val="18442567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65206-4F20-47A8-B8F3-1FCFC0D931CF}"/>
              </a:ext>
            </a:extLst>
          </p:cNvPr>
          <p:cNvSpPr>
            <a:spLocks noGrp="1"/>
          </p:cNvSpPr>
          <p:nvPr>
            <p:ph type="title"/>
          </p:nvPr>
        </p:nvSpPr>
        <p:spPr/>
        <p:txBody>
          <a:bodyPr>
            <a:normAutofit/>
          </a:bodyPr>
          <a:lstStyle/>
          <a:p>
            <a:r>
              <a:rPr lang="en-US" sz="4000" dirty="0"/>
              <a:t>Mobile Home Issues</a:t>
            </a:r>
          </a:p>
        </p:txBody>
      </p:sp>
      <p:sp>
        <p:nvSpPr>
          <p:cNvPr id="5" name="TextBox 4">
            <a:extLst>
              <a:ext uri="{FF2B5EF4-FFF2-40B4-BE49-F238E27FC236}">
                <a16:creationId xmlns:a16="http://schemas.microsoft.com/office/drawing/2014/main" id="{CC495361-AE19-44D3-8B8F-998218FB6484}"/>
              </a:ext>
            </a:extLst>
          </p:cNvPr>
          <p:cNvSpPr txBox="1"/>
          <p:nvPr/>
        </p:nvSpPr>
        <p:spPr>
          <a:xfrm>
            <a:off x="5510977" y="853985"/>
            <a:ext cx="5271818" cy="4747710"/>
          </a:xfrm>
          <a:prstGeom prst="rect">
            <a:avLst/>
          </a:prstGeom>
          <a:noFill/>
        </p:spPr>
        <p:txBody>
          <a:bodyPr wrap="square">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Issues:</a:t>
            </a:r>
          </a:p>
          <a:p>
            <a:pPr marL="0" marR="0">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Failure to obtain affidavit of affixation at closing.</a:t>
            </a:r>
          </a:p>
          <a:p>
            <a:pPr marL="342900" marR="0" indent="-342900">
              <a:lnSpc>
                <a:spcPct val="107000"/>
              </a:lnSpc>
              <a:spcBef>
                <a:spcPts val="0"/>
              </a:spcBef>
              <a:spcAft>
                <a:spcPts val="800"/>
              </a:spcAf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Failure to anticipate that lender will want ALTA 7.1 MH Endorsement</a:t>
            </a:r>
          </a:p>
          <a:p>
            <a:pPr marL="342900" marR="0" indent="-342900">
              <a:lnSpc>
                <a:spcPct val="107000"/>
              </a:lnSpc>
              <a:spcBef>
                <a:spcPts val="0"/>
              </a:spcBef>
              <a:spcAft>
                <a:spcPts val="800"/>
              </a:spcAf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Failure to collect $100 endorsement fee</a:t>
            </a:r>
          </a:p>
          <a:p>
            <a:pPr marL="342900" marR="0" indent="-342900">
              <a:lnSpc>
                <a:spcPct val="107000"/>
              </a:lnSpc>
              <a:spcBef>
                <a:spcPts val="0"/>
              </a:spcBef>
              <a:spcAft>
                <a:spcPts val="800"/>
              </a:spcAf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Failure to remit the proper premium with policy</a:t>
            </a:r>
          </a:p>
          <a:p>
            <a:pPr marL="342900" marR="0" indent="-342900">
              <a:lnSpc>
                <a:spcPct val="107000"/>
              </a:lnSpc>
              <a:spcBef>
                <a:spcPts val="0"/>
              </a:spcBef>
              <a:spcAft>
                <a:spcPts val="800"/>
              </a:spcAf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Failure to attach hard copy of endorsement to the policy</a:t>
            </a:r>
          </a:p>
          <a:p>
            <a:pPr marL="342900" marR="0" indent="-342900">
              <a:lnSpc>
                <a:spcPct val="107000"/>
              </a:lnSpc>
              <a:spcBef>
                <a:spcPts val="0"/>
              </a:spcBef>
              <a:spcAft>
                <a:spcPts val="800"/>
              </a:spcAf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Other…..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574610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65206-4F20-47A8-B8F3-1FCFC0D931CF}"/>
              </a:ext>
            </a:extLst>
          </p:cNvPr>
          <p:cNvSpPr>
            <a:spLocks noGrp="1"/>
          </p:cNvSpPr>
          <p:nvPr>
            <p:ph type="title"/>
          </p:nvPr>
        </p:nvSpPr>
        <p:spPr>
          <a:xfrm>
            <a:off x="628403" y="484956"/>
            <a:ext cx="4560584" cy="1128068"/>
          </a:xfrm>
        </p:spPr>
        <p:txBody>
          <a:bodyPr vert="horz" lIns="91440" tIns="45720" rIns="91440" bIns="45720" rtlCol="0" anchor="ctr">
            <a:normAutofit/>
          </a:bodyPr>
          <a:lstStyle/>
          <a:p>
            <a:r>
              <a:rPr lang="en-US" sz="4000" dirty="0">
                <a:solidFill>
                  <a:schemeClr val="tx1"/>
                </a:solidFill>
              </a:rPr>
              <a:t>PUDs</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4E3411B-9F11-4778-9349-160AF5AEFB7C}"/>
              </a:ext>
            </a:extLst>
          </p:cNvPr>
          <p:cNvSpPr txBox="1"/>
          <p:nvPr/>
        </p:nvSpPr>
        <p:spPr>
          <a:xfrm>
            <a:off x="159340" y="2229503"/>
            <a:ext cx="5486143" cy="5244341"/>
          </a:xfrm>
          <a:prstGeom prst="rect">
            <a:avLst/>
          </a:prstGeom>
        </p:spPr>
        <p:txBody>
          <a:bodyPr vert="horz" lIns="91440" tIns="45720" rIns="91440" bIns="45720" rtlCol="0" anchor="ctr">
            <a:normAutofit/>
          </a:bodyPr>
          <a:lstStyle/>
          <a:p>
            <a:pPr defTabSz="914400">
              <a:lnSpc>
                <a:spcPct val="90000"/>
              </a:lnSpc>
              <a:spcAft>
                <a:spcPts val="600"/>
              </a:spcAft>
            </a:pPr>
            <a:r>
              <a:rPr lang="en-US" dirty="0"/>
              <a:t>The lender…</a:t>
            </a:r>
          </a:p>
          <a:p>
            <a:pPr marL="742950" lvl="1" indent="-285750" defTabSz="914400">
              <a:lnSpc>
                <a:spcPct val="90000"/>
              </a:lnSpc>
              <a:spcAft>
                <a:spcPts val="600"/>
              </a:spcAft>
              <a:buFont typeface="Arial" panose="020B0604020202020204" pitchFamily="34" charset="0"/>
              <a:buChar char="•"/>
            </a:pPr>
            <a:r>
              <a:rPr lang="en-US" dirty="0"/>
              <a:t>says it’s a PUD because the appraiser said so;</a:t>
            </a:r>
          </a:p>
          <a:p>
            <a:pPr marL="742950" lvl="1" indent="-285750" defTabSz="914400">
              <a:lnSpc>
                <a:spcPct val="90000"/>
              </a:lnSpc>
              <a:spcAft>
                <a:spcPts val="600"/>
              </a:spcAft>
              <a:buFont typeface="Arial" panose="020B0604020202020204" pitchFamily="34" charset="0"/>
              <a:buChar char="•"/>
            </a:pPr>
            <a:r>
              <a:rPr lang="en-US" dirty="0"/>
              <a:t>says it needs a PUD endorsement;</a:t>
            </a:r>
          </a:p>
          <a:p>
            <a:pPr marL="742950" lvl="1" indent="-285750" defTabSz="914400">
              <a:lnSpc>
                <a:spcPct val="90000"/>
              </a:lnSpc>
              <a:spcAft>
                <a:spcPts val="600"/>
              </a:spcAft>
              <a:buFont typeface="Arial" panose="020B0604020202020204" pitchFamily="34" charset="0"/>
              <a:buChar char="•"/>
            </a:pPr>
            <a:r>
              <a:rPr lang="en-US" dirty="0"/>
              <a:t>wants to know if this is a PUD</a:t>
            </a:r>
          </a:p>
          <a:p>
            <a:pPr defTabSz="914400">
              <a:lnSpc>
                <a:spcPct val="90000"/>
              </a:lnSpc>
              <a:spcAft>
                <a:spcPts val="600"/>
              </a:spcAft>
            </a:pPr>
            <a:r>
              <a:rPr lang="en-US" dirty="0"/>
              <a:t>	</a:t>
            </a:r>
          </a:p>
          <a:p>
            <a:pPr defTabSz="914400">
              <a:lnSpc>
                <a:spcPct val="90000"/>
              </a:lnSpc>
              <a:spcAft>
                <a:spcPts val="600"/>
              </a:spcAft>
            </a:pPr>
            <a:r>
              <a:rPr lang="en-US" dirty="0"/>
              <a:t>Planned Unit Development (pick one):</a:t>
            </a:r>
          </a:p>
          <a:p>
            <a:pPr marL="342900" indent="-228600" defTabSz="914400">
              <a:lnSpc>
                <a:spcPct val="90000"/>
              </a:lnSpc>
              <a:spcAft>
                <a:spcPts val="600"/>
              </a:spcAft>
              <a:buFont typeface="Arial" panose="020B0604020202020204" pitchFamily="34" charset="0"/>
              <a:buChar char="•"/>
            </a:pPr>
            <a:r>
              <a:rPr lang="en-US" dirty="0"/>
              <a:t>Local Zoning Term; and/or </a:t>
            </a:r>
          </a:p>
          <a:p>
            <a:pPr marL="342900" indent="-228600" defTabSz="914400">
              <a:lnSpc>
                <a:spcPct val="90000"/>
              </a:lnSpc>
              <a:spcAft>
                <a:spcPts val="600"/>
              </a:spcAft>
              <a:buFont typeface="Arial" panose="020B0604020202020204" pitchFamily="34" charset="0"/>
              <a:buChar char="•"/>
            </a:pPr>
            <a:r>
              <a:rPr lang="en-US" dirty="0"/>
              <a:t>Secondary Market Term</a:t>
            </a:r>
          </a:p>
          <a:p>
            <a:pPr marL="342900" indent="-228600" defTabSz="914400">
              <a:lnSpc>
                <a:spcPct val="90000"/>
              </a:lnSpc>
              <a:spcAft>
                <a:spcPts val="600"/>
              </a:spcAft>
              <a:buFont typeface="Arial" panose="020B0604020202020204" pitchFamily="34" charset="0"/>
              <a:buChar char="•"/>
            </a:pPr>
            <a:endParaRPr lang="en-US" dirty="0"/>
          </a:p>
          <a:p>
            <a:pPr defTabSz="914400">
              <a:lnSpc>
                <a:spcPct val="90000"/>
              </a:lnSpc>
              <a:spcAft>
                <a:spcPts val="600"/>
              </a:spcAft>
            </a:pPr>
            <a:r>
              <a:rPr lang="en-US" dirty="0"/>
              <a:t>Secondary Market:      PUD = Planned Community</a:t>
            </a:r>
          </a:p>
          <a:p>
            <a:pPr indent="-228600" defTabSz="914400">
              <a:lnSpc>
                <a:spcPct val="90000"/>
              </a:lnSpc>
              <a:spcAft>
                <a:spcPts val="600"/>
              </a:spcAft>
              <a:buFont typeface="Arial" panose="020B0604020202020204" pitchFamily="34" charset="0"/>
              <a:buChar char="•"/>
            </a:pPr>
            <a:endParaRPr lang="en-US" dirty="0"/>
          </a:p>
          <a:p>
            <a:pPr defTabSz="914400">
              <a:lnSpc>
                <a:spcPct val="90000"/>
              </a:lnSpc>
              <a:spcAft>
                <a:spcPts val="600"/>
              </a:spcAft>
            </a:pPr>
            <a:r>
              <a:rPr lang="en-US" dirty="0"/>
              <a:t>What’s a Planned Community? </a:t>
            </a:r>
          </a:p>
          <a:p>
            <a:pPr marL="285750" indent="-285750" defTabSz="914400">
              <a:lnSpc>
                <a:spcPct val="90000"/>
              </a:lnSpc>
              <a:spcAft>
                <a:spcPts val="600"/>
              </a:spcAft>
              <a:buFont typeface="Arial" panose="020B0604020202020204" pitchFamily="34" charset="0"/>
              <a:buChar char="•"/>
            </a:pPr>
            <a:r>
              <a:rPr lang="en-US" dirty="0"/>
              <a:t>A CIC and Common Elements are owned by the HOA </a:t>
            </a:r>
          </a:p>
          <a:p>
            <a:pPr indent="-228600" defTabSz="914400">
              <a:lnSpc>
                <a:spcPct val="90000"/>
              </a:lnSpc>
              <a:spcAft>
                <a:spcPts val="600"/>
              </a:spcAft>
              <a:buFont typeface="Arial" panose="020B0604020202020204" pitchFamily="34" charset="0"/>
              <a:buChar char="•"/>
            </a:pPr>
            <a:endParaRPr lang="en-US" sz="1100" dirty="0"/>
          </a:p>
          <a:p>
            <a:pPr indent="-228600" defTabSz="914400">
              <a:lnSpc>
                <a:spcPct val="90000"/>
              </a:lnSpc>
              <a:spcAft>
                <a:spcPts val="600"/>
              </a:spcAft>
              <a:buFont typeface="Arial" panose="020B0604020202020204" pitchFamily="34" charset="0"/>
              <a:buChar char="•"/>
            </a:pPr>
            <a:endParaRPr lang="en-US" sz="1100" dirty="0"/>
          </a:p>
          <a:p>
            <a:pPr indent="-228600" defTabSz="914400">
              <a:lnSpc>
                <a:spcPct val="90000"/>
              </a:lnSpc>
              <a:spcAft>
                <a:spcPts val="600"/>
              </a:spcAft>
              <a:buFont typeface="Arial" panose="020B0604020202020204" pitchFamily="34" charset="0"/>
              <a:buChar char="•"/>
            </a:pPr>
            <a:endParaRPr lang="en-US" sz="1100" dirty="0"/>
          </a:p>
          <a:p>
            <a:pPr indent="-228600" defTabSz="914400">
              <a:lnSpc>
                <a:spcPct val="90000"/>
              </a:lnSpc>
              <a:spcAft>
                <a:spcPts val="600"/>
              </a:spcAft>
              <a:buFont typeface="Arial" panose="020B0604020202020204" pitchFamily="34" charset="0"/>
              <a:buChar char="•"/>
            </a:pPr>
            <a:endParaRPr lang="en-US" sz="1100" dirty="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C495361-AE19-44D3-8B8F-998218FB6484}"/>
              </a:ext>
            </a:extLst>
          </p:cNvPr>
          <p:cNvSpPr txBox="1"/>
          <p:nvPr/>
        </p:nvSpPr>
        <p:spPr>
          <a:xfrm>
            <a:off x="5450774" y="616479"/>
            <a:ext cx="7231702" cy="375552"/>
          </a:xfrm>
          <a:prstGeom prst="rect">
            <a:avLst/>
          </a:prstGeom>
          <a:noFill/>
        </p:spPr>
        <p:txBody>
          <a:bodyPr wrap="square">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47653223"/>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E265206-4F20-47A8-B8F3-1FCFC0D931CF}"/>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sz="4400" kern="1200">
                <a:solidFill>
                  <a:schemeClr val="tx1"/>
                </a:solidFill>
                <a:latin typeface="+mj-lt"/>
                <a:ea typeface="+mj-ea"/>
                <a:cs typeface="+mj-cs"/>
              </a:rPr>
              <a:t>Glebe land; Lease land</a:t>
            </a:r>
          </a:p>
        </p:txBody>
      </p:sp>
      <p:sp>
        <p:nvSpPr>
          <p:cNvPr id="73" name="Freeform: Shape 7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B4E3411B-9F11-4778-9349-160AF5AEFB7C}"/>
              </a:ext>
            </a:extLst>
          </p:cNvPr>
          <p:cNvSpPr txBox="1"/>
          <p:nvPr/>
        </p:nvSpPr>
        <p:spPr>
          <a:xfrm>
            <a:off x="296885" y="1825624"/>
            <a:ext cx="6614552" cy="5032375"/>
          </a:xfrm>
          <a:prstGeom prst="rect">
            <a:avLst/>
          </a:prstGeom>
        </p:spPr>
        <p:txBody>
          <a:bodyPr vert="horz" lIns="91440" tIns="45720" rIns="91440" bIns="45720" rtlCol="0">
            <a:normAutofit/>
          </a:bodyPr>
          <a:lstStyle/>
          <a:p>
            <a:pPr defTabSz="914400">
              <a:lnSpc>
                <a:spcPct val="90000"/>
              </a:lnSpc>
              <a:spcAft>
                <a:spcPts val="600"/>
              </a:spcAft>
            </a:pPr>
            <a:r>
              <a:rPr lang="en-US" dirty="0"/>
              <a:t>Reference to lease land or glebe land?</a:t>
            </a:r>
          </a:p>
          <a:p>
            <a:pPr indent="-228600" defTabSz="914400">
              <a:lnSpc>
                <a:spcPct val="90000"/>
              </a:lnSpc>
              <a:spcAft>
                <a:spcPts val="600"/>
              </a:spcAft>
              <a:buFont typeface="Arial" panose="020B0604020202020204" pitchFamily="34" charset="0"/>
              <a:buChar char="•"/>
            </a:pPr>
            <a:endParaRPr lang="en-US" dirty="0"/>
          </a:p>
          <a:p>
            <a:pPr defTabSz="914400">
              <a:lnSpc>
                <a:spcPct val="90000"/>
              </a:lnSpc>
              <a:spcAft>
                <a:spcPts val="600"/>
              </a:spcAft>
            </a:pPr>
            <a:r>
              <a:rPr lang="en-US" dirty="0"/>
              <a:t>Possibilities:</a:t>
            </a:r>
          </a:p>
          <a:p>
            <a:pPr marL="285750" indent="-285750" defTabSz="914400">
              <a:lnSpc>
                <a:spcPct val="90000"/>
              </a:lnSpc>
              <a:spcAft>
                <a:spcPts val="600"/>
              </a:spcAft>
              <a:buFont typeface="Arial" panose="020B0604020202020204" pitchFamily="34" charset="0"/>
              <a:buChar char="•"/>
            </a:pPr>
            <a:r>
              <a:rPr lang="en-US" dirty="0"/>
              <a:t>Municipal owns the fee;</a:t>
            </a:r>
          </a:p>
          <a:p>
            <a:pPr marL="285750" indent="-285750" defTabSz="914400">
              <a:lnSpc>
                <a:spcPct val="90000"/>
              </a:lnSpc>
              <a:spcAft>
                <a:spcPts val="600"/>
              </a:spcAft>
              <a:buFont typeface="Arial" panose="020B0604020202020204" pitchFamily="34" charset="0"/>
              <a:buChar char="•"/>
            </a:pPr>
            <a:r>
              <a:rPr lang="en-US" dirty="0"/>
              <a:t>3</a:t>
            </a:r>
            <a:r>
              <a:rPr lang="en-US" baseline="30000" dirty="0"/>
              <a:t>rd</a:t>
            </a:r>
            <a:r>
              <a:rPr lang="en-US" dirty="0"/>
              <a:t> party owns the fee (SPG, College);</a:t>
            </a:r>
          </a:p>
          <a:p>
            <a:pPr marL="285750" indent="-285750" defTabSz="914400">
              <a:lnSpc>
                <a:spcPct val="90000"/>
              </a:lnSpc>
              <a:spcAft>
                <a:spcPts val="600"/>
              </a:spcAft>
              <a:buFont typeface="Arial" panose="020B0604020202020204" pitchFamily="34" charset="0"/>
              <a:buChar char="•"/>
            </a:pPr>
            <a:r>
              <a:rPr lang="en-US" dirty="0"/>
              <a:t>Never was lease land (over inclusive reference)</a:t>
            </a:r>
          </a:p>
          <a:p>
            <a:pPr indent="-228600" defTabSz="914400">
              <a:lnSpc>
                <a:spcPct val="90000"/>
              </a:lnSpc>
              <a:spcAft>
                <a:spcPts val="600"/>
              </a:spcAft>
              <a:buFont typeface="Arial" panose="020B0604020202020204" pitchFamily="34" charset="0"/>
              <a:buChar char="•"/>
            </a:pPr>
            <a:endParaRPr lang="en-US" dirty="0"/>
          </a:p>
          <a:p>
            <a:pPr defTabSz="914400">
              <a:lnSpc>
                <a:spcPct val="90000"/>
              </a:lnSpc>
              <a:spcAft>
                <a:spcPts val="600"/>
              </a:spcAft>
            </a:pPr>
            <a:r>
              <a:rPr lang="en-US" dirty="0"/>
              <a:t>What to do?</a:t>
            </a:r>
          </a:p>
          <a:p>
            <a:pPr marL="285750" indent="-285750" defTabSz="914400">
              <a:lnSpc>
                <a:spcPct val="90000"/>
              </a:lnSpc>
              <a:spcAft>
                <a:spcPts val="600"/>
              </a:spcAft>
              <a:buFont typeface="Arial" panose="020B0604020202020204" pitchFamily="34" charset="0"/>
              <a:buChar char="•"/>
            </a:pPr>
            <a:r>
              <a:rPr lang="en-US" dirty="0"/>
              <a:t>Determine who owns the fee with historic search?</a:t>
            </a:r>
          </a:p>
          <a:p>
            <a:pPr defTabSz="914400">
              <a:lnSpc>
                <a:spcPct val="90000"/>
              </a:lnSpc>
              <a:spcAft>
                <a:spcPts val="600"/>
              </a:spcAft>
            </a:pPr>
            <a:r>
              <a:rPr lang="en-US" dirty="0"/>
              <a:t>	</a:t>
            </a:r>
          </a:p>
          <a:p>
            <a:pPr defTabSz="914400">
              <a:lnSpc>
                <a:spcPct val="90000"/>
              </a:lnSpc>
              <a:spcAft>
                <a:spcPts val="600"/>
              </a:spcAft>
            </a:pPr>
            <a:r>
              <a:rPr lang="en-US" dirty="0"/>
              <a:t>Then what?</a:t>
            </a:r>
          </a:p>
          <a:p>
            <a:pPr marL="285750" indent="-285750" defTabSz="914400">
              <a:lnSpc>
                <a:spcPct val="90000"/>
              </a:lnSpc>
              <a:spcAft>
                <a:spcPts val="600"/>
              </a:spcAft>
              <a:buFont typeface="Arial" panose="020B0604020202020204" pitchFamily="34" charset="0"/>
              <a:buChar char="•"/>
            </a:pPr>
            <a:r>
              <a:rPr lang="en-US" dirty="0"/>
              <a:t>If Municipality owns determine if it voted to retain prior to 1/1/20</a:t>
            </a:r>
          </a:p>
          <a:p>
            <a:pPr marL="285750" indent="-285750" defTabSz="914400">
              <a:lnSpc>
                <a:spcPct val="90000"/>
              </a:lnSpc>
              <a:spcAft>
                <a:spcPts val="600"/>
              </a:spcAft>
              <a:buFont typeface="Arial" panose="020B0604020202020204" pitchFamily="34" charset="0"/>
              <a:buChar char="•"/>
            </a:pPr>
            <a:r>
              <a:rPr lang="en-US" dirty="0"/>
              <a:t>If SPG owns it contact Episcopal Diocese</a:t>
            </a:r>
          </a:p>
          <a:p>
            <a:pPr marL="285750" indent="-285750" defTabSz="914400">
              <a:lnSpc>
                <a:spcPct val="90000"/>
              </a:lnSpc>
              <a:spcAft>
                <a:spcPts val="600"/>
              </a:spcAft>
              <a:buFont typeface="Arial" panose="020B0604020202020204" pitchFamily="34" charset="0"/>
              <a:buChar char="•"/>
            </a:pPr>
            <a:r>
              <a:rPr lang="en-US" dirty="0"/>
              <a:t>If UVM owns it contact UVM get release (subject to reservation)</a:t>
            </a:r>
          </a:p>
          <a:p>
            <a:pPr indent="-228600" defTabSz="914400">
              <a:lnSpc>
                <a:spcPct val="90000"/>
              </a:lnSpc>
              <a:spcAft>
                <a:spcPts val="600"/>
              </a:spcAft>
              <a:buFont typeface="Arial" panose="020B0604020202020204" pitchFamily="34" charset="0"/>
              <a:buChar char="•"/>
            </a:pPr>
            <a:endParaRPr lang="en-US" sz="1100" dirty="0"/>
          </a:p>
          <a:p>
            <a:pPr indent="-228600" defTabSz="914400">
              <a:lnSpc>
                <a:spcPct val="90000"/>
              </a:lnSpc>
              <a:spcAft>
                <a:spcPts val="600"/>
              </a:spcAft>
              <a:buFont typeface="Arial" panose="020B0604020202020204" pitchFamily="34" charset="0"/>
              <a:buChar char="•"/>
            </a:pPr>
            <a:endParaRPr lang="en-US" sz="1100" dirty="0"/>
          </a:p>
          <a:p>
            <a:pPr indent="-228600" defTabSz="914400">
              <a:lnSpc>
                <a:spcPct val="90000"/>
              </a:lnSpc>
              <a:spcAft>
                <a:spcPts val="600"/>
              </a:spcAft>
              <a:buFont typeface="Arial" panose="020B0604020202020204" pitchFamily="34" charset="0"/>
              <a:buChar char="•"/>
            </a:pPr>
            <a:endParaRPr lang="en-US" sz="1100" dirty="0"/>
          </a:p>
          <a:p>
            <a:pPr indent="-228600" defTabSz="914400">
              <a:lnSpc>
                <a:spcPct val="90000"/>
              </a:lnSpc>
              <a:spcAft>
                <a:spcPts val="600"/>
              </a:spcAft>
              <a:buFont typeface="Arial" panose="020B0604020202020204" pitchFamily="34" charset="0"/>
              <a:buChar char="•"/>
            </a:pPr>
            <a:endParaRPr lang="en-US" sz="1100" dirty="0"/>
          </a:p>
        </p:txBody>
      </p:sp>
      <p:sp>
        <p:nvSpPr>
          <p:cNvPr id="75" name="Oval 7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Glebe-land etymology in English | Etymologeek.com">
            <a:extLst>
              <a:ext uri="{FF2B5EF4-FFF2-40B4-BE49-F238E27FC236}">
                <a16:creationId xmlns:a16="http://schemas.microsoft.com/office/drawing/2014/main" id="{79910F38-4546-4B67-A175-1F1A6E9284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87184" y="1837461"/>
            <a:ext cx="3781051" cy="253909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77" name="Freeform: Shape 7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79" name="Straight Connector 7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1" name="Freeform: Shape 8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CC495361-AE19-44D3-8B8F-998218FB6484}"/>
              </a:ext>
            </a:extLst>
          </p:cNvPr>
          <p:cNvSpPr txBox="1"/>
          <p:nvPr/>
        </p:nvSpPr>
        <p:spPr>
          <a:xfrm>
            <a:off x="5450774" y="616479"/>
            <a:ext cx="7231702" cy="375552"/>
          </a:xfrm>
          <a:prstGeom prst="rect">
            <a:avLst/>
          </a:prstGeom>
          <a:noFill/>
        </p:spPr>
        <p:txBody>
          <a:bodyPr wrap="square">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0361346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4CFCD9-58CF-465C-ACD0-FF50EC51AC74}"/>
              </a:ext>
            </a:extLst>
          </p:cNvPr>
          <p:cNvSpPr>
            <a:spLocks noGrp="1"/>
          </p:cNvSpPr>
          <p:nvPr>
            <p:ph idx="1"/>
          </p:nvPr>
        </p:nvSpPr>
        <p:spPr>
          <a:xfrm>
            <a:off x="950976" y="776011"/>
            <a:ext cx="9088373" cy="5400953"/>
          </a:xfrm>
        </p:spPr>
        <p:txBody>
          <a:bodyPr vert="horz" lIns="91440" tIns="45720" rIns="91440" bIns="45720" rtlCol="0" anchor="ctr">
            <a:normAutofit/>
          </a:bodyPr>
          <a:lstStyle/>
          <a:p>
            <a:pPr marL="0" indent="0">
              <a:spcBef>
                <a:spcPts val="0"/>
              </a:spcBef>
              <a:spcAft>
                <a:spcPts val="800"/>
              </a:spcAft>
              <a:buNone/>
            </a:pPr>
            <a:r>
              <a:rPr lang="en-US" sz="2200" dirty="0"/>
              <a:t> </a:t>
            </a:r>
          </a:p>
          <a:p>
            <a:endParaRPr lang="en-US" sz="2200" dirty="0"/>
          </a:p>
        </p:txBody>
      </p:sp>
      <p:sp>
        <p:nvSpPr>
          <p:cNvPr id="3" name="Title 2">
            <a:extLst>
              <a:ext uri="{FF2B5EF4-FFF2-40B4-BE49-F238E27FC236}">
                <a16:creationId xmlns:a16="http://schemas.microsoft.com/office/drawing/2014/main" id="{B8596F7F-4141-47D2-BE25-AD4410C266A1}"/>
              </a:ext>
            </a:extLst>
          </p:cNvPr>
          <p:cNvSpPr>
            <a:spLocks noGrp="1"/>
          </p:cNvSpPr>
          <p:nvPr>
            <p:ph type="title"/>
          </p:nvPr>
        </p:nvSpPr>
        <p:spPr>
          <a:xfrm>
            <a:off x="475489" y="1153573"/>
            <a:ext cx="3300984" cy="4461163"/>
          </a:xfrm>
        </p:spPr>
        <p:txBody>
          <a:bodyPr vert="horz" lIns="91440" tIns="45720" rIns="91440" bIns="45720" rtlCol="0" anchor="ctr">
            <a:normAutofit/>
          </a:bodyPr>
          <a:lstStyle/>
          <a:p>
            <a:br>
              <a:rPr lang="en-US" sz="4400" dirty="0">
                <a:solidFill>
                  <a:srgbClr val="FFFFFF"/>
                </a:solidFill>
              </a:rPr>
            </a:br>
            <a:endParaRPr lang="en-US" sz="4400" dirty="0">
              <a:solidFill>
                <a:srgbClr val="FFFFFF"/>
              </a:solidFill>
            </a:endParaRPr>
          </a:p>
        </p:txBody>
      </p:sp>
      <p:sp>
        <p:nvSpPr>
          <p:cNvPr id="9" name="TextBox 8">
            <a:extLst>
              <a:ext uri="{FF2B5EF4-FFF2-40B4-BE49-F238E27FC236}">
                <a16:creationId xmlns:a16="http://schemas.microsoft.com/office/drawing/2014/main" id="{7DD8D02B-3A24-484B-BDBA-088DA382C46C}"/>
              </a:ext>
            </a:extLst>
          </p:cNvPr>
          <p:cNvSpPr txBox="1"/>
          <p:nvPr/>
        </p:nvSpPr>
        <p:spPr>
          <a:xfrm>
            <a:off x="661417" y="1912911"/>
            <a:ext cx="11530583" cy="3544368"/>
          </a:xfrm>
          <a:prstGeom prst="rect">
            <a:avLst/>
          </a:prstGeom>
          <a:noFill/>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CPA compliance exam March, 2020 for period April 2019-March 2020 uncovered:</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Negative balance for $59k wire transfer from wrong account.</a:t>
            </a:r>
          </a:p>
          <a:p>
            <a:pPr marL="342900" indent="-342900">
              <a:lnSpc>
                <a:spcPct val="107000"/>
              </a:lnSpc>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Check for $711 was stolen and fraudulently altered to $3,711. Failure to react for 5 months (account overdrawn).</a:t>
            </a:r>
          </a:p>
          <a:p>
            <a:pPr marL="342900" indent="-342900">
              <a:lnSpc>
                <a:spcPct val="107000"/>
              </a:lnSpc>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Failure to account for wire transfer fee.</a:t>
            </a:r>
          </a:p>
          <a:p>
            <a:pPr marL="342900" indent="-342900">
              <a:lnSpc>
                <a:spcPct val="107000"/>
              </a:lnSpc>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One account = no regular reconciliation of the bank balance to the statement balance.</a:t>
            </a:r>
          </a:p>
          <a:p>
            <a:pPr marL="342900" indent="-342900">
              <a:lnSpc>
                <a:spcPct val="107000"/>
              </a:lnSpc>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In 5 of the 7 accounts:</a:t>
            </a:r>
          </a:p>
          <a:p>
            <a:pPr marL="742950" lvl="1" indent="-285750">
              <a:lnSpc>
                <a:spcPct val="107000"/>
              </a:lnSpc>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Multiple reconciliation reports of older outstanding items (unaddressed errors).</a:t>
            </a:r>
          </a:p>
          <a:p>
            <a:pPr marL="742950" lvl="1" indent="-285750">
              <a:lnSpc>
                <a:spcPct val="107000"/>
              </a:lnSpc>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8 of 15 reconciliation reports showed negative book balance (unaddressed errors).</a:t>
            </a:r>
          </a:p>
          <a:p>
            <a:pPr marL="742950" lvl="1" indent="-285750">
              <a:lnSpc>
                <a:spcPct val="107000"/>
              </a:lnSpc>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Several account – NO reconciliation of monthly bank statement to individual client balances.</a:t>
            </a:r>
          </a:p>
          <a:p>
            <a:pPr marL="742950" lvl="1" indent="-285750">
              <a:lnSpc>
                <a:spcPct val="107000"/>
              </a:lnSpc>
              <a:spcAft>
                <a:spcPts val="8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2 accounts had multiple transaction entries that lacked sufficient transaction descriptions.</a:t>
            </a:r>
          </a:p>
        </p:txBody>
      </p:sp>
      <p:sp>
        <p:nvSpPr>
          <p:cNvPr id="13" name="TextBox 12">
            <a:extLst>
              <a:ext uri="{FF2B5EF4-FFF2-40B4-BE49-F238E27FC236}">
                <a16:creationId xmlns:a16="http://schemas.microsoft.com/office/drawing/2014/main" id="{DBAB0746-7903-458E-9784-578816016274}"/>
              </a:ext>
            </a:extLst>
          </p:cNvPr>
          <p:cNvSpPr txBox="1"/>
          <p:nvPr/>
        </p:nvSpPr>
        <p:spPr>
          <a:xfrm>
            <a:off x="950976" y="199466"/>
            <a:ext cx="2959640" cy="954107"/>
          </a:xfrm>
          <a:prstGeom prst="rect">
            <a:avLst/>
          </a:prstGeom>
          <a:noFill/>
        </p:spPr>
        <p:txBody>
          <a:bodyPr wrap="square">
            <a:spAutoFit/>
          </a:bodyPr>
          <a:lstStyle/>
          <a:p>
            <a:r>
              <a:rPr lang="en-US" sz="2800" dirty="0">
                <a:solidFill>
                  <a:srgbClr val="FFFFFF"/>
                </a:solidFill>
              </a:rPr>
              <a:t>Decision No. 235 </a:t>
            </a:r>
          </a:p>
          <a:p>
            <a:r>
              <a:rPr lang="en-US" sz="2800" dirty="0">
                <a:solidFill>
                  <a:srgbClr val="FFFFFF"/>
                </a:solidFill>
              </a:rPr>
              <a:t>PRB File 2020-084</a:t>
            </a:r>
            <a:endParaRPr lang="en-US" sz="2800" dirty="0"/>
          </a:p>
        </p:txBody>
      </p:sp>
    </p:spTree>
    <p:extLst>
      <p:ext uri="{BB962C8B-B14F-4D97-AF65-F5344CB8AC3E}">
        <p14:creationId xmlns:p14="http://schemas.microsoft.com/office/powerpoint/2010/main" val="19197449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4CFCD9-58CF-465C-ACD0-FF50EC51AC74}"/>
              </a:ext>
            </a:extLst>
          </p:cNvPr>
          <p:cNvSpPr>
            <a:spLocks noGrp="1"/>
          </p:cNvSpPr>
          <p:nvPr>
            <p:ph idx="1"/>
          </p:nvPr>
        </p:nvSpPr>
        <p:spPr>
          <a:xfrm>
            <a:off x="525019" y="284086"/>
            <a:ext cx="7275496" cy="7438713"/>
          </a:xfrm>
        </p:spPr>
        <p:txBody>
          <a:bodyPr vert="horz" lIns="91440" tIns="45720" rIns="91440" bIns="45720" rtlCol="0" anchor="ctr">
            <a:normAutofit/>
          </a:bodyPr>
          <a:lstStyle/>
          <a:p>
            <a:pPr marL="0" indent="0">
              <a:buNone/>
            </a:pPr>
            <a:endParaRPr lang="en-US" sz="2400" dirty="0"/>
          </a:p>
          <a:p>
            <a:pPr marL="0" indent="0">
              <a:buNone/>
            </a:pPr>
            <a:r>
              <a:rPr lang="en-US" sz="2400" dirty="0"/>
              <a:t>RULES OF PROFESSIONAL CONDUCT</a:t>
            </a:r>
          </a:p>
          <a:p>
            <a:pPr marL="0" indent="0">
              <a:buNone/>
            </a:pPr>
            <a:endParaRPr lang="en-US" sz="2400" b="1" dirty="0"/>
          </a:p>
          <a:p>
            <a:pPr marL="0" indent="0">
              <a:buNone/>
            </a:pPr>
            <a:r>
              <a:rPr lang="en-US" sz="2400" b="1" dirty="0"/>
              <a:t>1.15(a)(1)</a:t>
            </a:r>
            <a:r>
              <a:rPr lang="en-US" sz="2400" dirty="0"/>
              <a:t>    Keep client funds separate and in 	         	         accordance with Rules 1.15A and B.</a:t>
            </a:r>
          </a:p>
          <a:p>
            <a:pPr marL="0" indent="0">
              <a:buNone/>
            </a:pPr>
            <a:endParaRPr lang="en-US" sz="2400" b="1" dirty="0"/>
          </a:p>
          <a:p>
            <a:pPr marL="0" indent="0">
              <a:buNone/>
            </a:pPr>
            <a:r>
              <a:rPr lang="en-US" sz="2400" b="1" dirty="0"/>
              <a:t>1.15A  </a:t>
            </a:r>
            <a:r>
              <a:rPr lang="en-US" sz="2400" dirty="0"/>
              <a:t>         Timely reconciliation. Here failure. 	        	         Knew of multiple discrepancies over 	   	         extended periods of time; some with 		         significant sums of money and negative 	         balances; fraud not reported for 5 months.</a:t>
            </a:r>
          </a:p>
          <a:p>
            <a:pPr marL="0" indent="0">
              <a:buNone/>
            </a:pPr>
            <a:endParaRPr lang="en-US" sz="2400" b="1" dirty="0"/>
          </a:p>
          <a:p>
            <a:pPr marL="0" indent="0">
              <a:buNone/>
            </a:pPr>
            <a:r>
              <a:rPr lang="en-US" sz="2400" b="1" dirty="0"/>
              <a:t>1.15(f)(2)</a:t>
            </a:r>
            <a:r>
              <a:rPr lang="en-US" sz="2400" dirty="0"/>
              <a:t>     Do not use $ from client #1 to carry out 	         business for client/person #2.</a:t>
            </a:r>
          </a:p>
          <a:p>
            <a:pPr marL="0" indent="0">
              <a:buNone/>
            </a:pPr>
            <a:r>
              <a:rPr lang="en-US" sz="2400" dirty="0"/>
              <a:t> </a:t>
            </a:r>
          </a:p>
        </p:txBody>
      </p:sp>
      <p:sp>
        <p:nvSpPr>
          <p:cNvPr id="3" name="Title 2">
            <a:extLst>
              <a:ext uri="{FF2B5EF4-FFF2-40B4-BE49-F238E27FC236}">
                <a16:creationId xmlns:a16="http://schemas.microsoft.com/office/drawing/2014/main" id="{B8596F7F-4141-47D2-BE25-AD4410C266A1}"/>
              </a:ext>
            </a:extLst>
          </p:cNvPr>
          <p:cNvSpPr>
            <a:spLocks noGrp="1"/>
          </p:cNvSpPr>
          <p:nvPr>
            <p:ph type="title"/>
          </p:nvPr>
        </p:nvSpPr>
        <p:spPr>
          <a:xfrm>
            <a:off x="525018" y="177743"/>
            <a:ext cx="3973830" cy="1174808"/>
          </a:xfrm>
        </p:spPr>
        <p:txBody>
          <a:bodyPr vert="horz" lIns="91440" tIns="45720" rIns="91440" bIns="45720" rtlCol="0" anchor="ctr">
            <a:normAutofit fontScale="90000"/>
          </a:bodyPr>
          <a:lstStyle/>
          <a:p>
            <a:r>
              <a:rPr lang="en-US" sz="2800" dirty="0"/>
              <a:t>Decision No. 235 </a:t>
            </a:r>
            <a:br>
              <a:rPr lang="en-US" sz="2800" dirty="0"/>
            </a:br>
            <a:r>
              <a:rPr lang="en-US" sz="2800" dirty="0"/>
              <a:t>PRB File 2020-084</a:t>
            </a:r>
            <a:br>
              <a:rPr lang="en-US" sz="2800" dirty="0">
                <a:solidFill>
                  <a:schemeClr val="tx1"/>
                </a:solidFill>
              </a:rPr>
            </a:br>
            <a:endParaRPr lang="en-US" sz="2800" dirty="0">
              <a:solidFill>
                <a:schemeClr val="tx1"/>
              </a:solidFill>
            </a:endParaRPr>
          </a:p>
        </p:txBody>
      </p:sp>
    </p:spTree>
    <p:extLst>
      <p:ext uri="{BB962C8B-B14F-4D97-AF65-F5344CB8AC3E}">
        <p14:creationId xmlns:p14="http://schemas.microsoft.com/office/powerpoint/2010/main" val="355288187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4CFCD9-58CF-465C-ACD0-FF50EC51AC74}"/>
              </a:ext>
            </a:extLst>
          </p:cNvPr>
          <p:cNvSpPr>
            <a:spLocks noGrp="1"/>
          </p:cNvSpPr>
          <p:nvPr>
            <p:ph idx="1"/>
          </p:nvPr>
        </p:nvSpPr>
        <p:spPr>
          <a:xfrm>
            <a:off x="4859481" y="591345"/>
            <a:ext cx="5179868" cy="5585619"/>
          </a:xfrm>
        </p:spPr>
        <p:txBody>
          <a:bodyPr vert="horz" lIns="91440" tIns="45720" rIns="91440" bIns="45720" rtlCol="0" anchor="ctr">
            <a:normAutofit/>
          </a:bodyPr>
          <a:lstStyle/>
          <a:p>
            <a:pPr marL="0" indent="0">
              <a:spcBef>
                <a:spcPts val="0"/>
              </a:spcBef>
              <a:spcAft>
                <a:spcPts val="800"/>
              </a:spcAft>
              <a:buNone/>
            </a:pPr>
            <a:r>
              <a:rPr lang="en-US" sz="2200" dirty="0"/>
              <a:t> </a:t>
            </a:r>
          </a:p>
          <a:p>
            <a:endParaRPr lang="en-US" sz="2200" dirty="0"/>
          </a:p>
        </p:txBody>
      </p:sp>
      <p:sp>
        <p:nvSpPr>
          <p:cNvPr id="3" name="Title 2">
            <a:extLst>
              <a:ext uri="{FF2B5EF4-FFF2-40B4-BE49-F238E27FC236}">
                <a16:creationId xmlns:a16="http://schemas.microsoft.com/office/drawing/2014/main" id="{B8596F7F-4141-47D2-BE25-AD4410C266A1}"/>
              </a:ext>
            </a:extLst>
          </p:cNvPr>
          <p:cNvSpPr>
            <a:spLocks noGrp="1"/>
          </p:cNvSpPr>
          <p:nvPr>
            <p:ph type="title"/>
          </p:nvPr>
        </p:nvSpPr>
        <p:spPr>
          <a:xfrm>
            <a:off x="1627645" y="1198418"/>
            <a:ext cx="2400300" cy="4461163"/>
          </a:xfrm>
        </p:spPr>
        <p:txBody>
          <a:bodyPr vert="horz" lIns="91440" tIns="45720" rIns="91440" bIns="45720" rtlCol="0" anchor="ctr">
            <a:normAutofit/>
          </a:bodyPr>
          <a:lstStyle/>
          <a:p>
            <a:br>
              <a:rPr lang="en-US" sz="4400" dirty="0">
                <a:solidFill>
                  <a:srgbClr val="FFFFFF"/>
                </a:solidFill>
              </a:rPr>
            </a:br>
            <a:endParaRPr lang="en-US" sz="4400" dirty="0">
              <a:solidFill>
                <a:srgbClr val="FFFFFF"/>
              </a:solidFill>
            </a:endParaRPr>
          </a:p>
        </p:txBody>
      </p:sp>
      <p:sp>
        <p:nvSpPr>
          <p:cNvPr id="9" name="TextBox 8">
            <a:extLst>
              <a:ext uri="{FF2B5EF4-FFF2-40B4-BE49-F238E27FC236}">
                <a16:creationId xmlns:a16="http://schemas.microsoft.com/office/drawing/2014/main" id="{90314EE6-F352-4946-A56C-A0083E1756AD}"/>
              </a:ext>
            </a:extLst>
          </p:cNvPr>
          <p:cNvSpPr txBox="1"/>
          <p:nvPr/>
        </p:nvSpPr>
        <p:spPr>
          <a:xfrm>
            <a:off x="883920" y="1224070"/>
            <a:ext cx="10424159" cy="5055487"/>
          </a:xfrm>
          <a:prstGeom prst="rect">
            <a:avLst/>
          </a:prstGeom>
          <a:noFill/>
        </p:spPr>
        <p:txBody>
          <a:bodyPr wrap="square">
            <a:spAutoFit/>
          </a:bodyPr>
          <a:lstStyle/>
          <a:p>
            <a:pPr>
              <a:lnSpc>
                <a:spcPct val="107000"/>
              </a:lnSpc>
              <a:spcAft>
                <a:spcPts val="800"/>
              </a:spcAft>
            </a:pPr>
            <a:r>
              <a:rPr lang="en-US" sz="2000" u="sng" dirty="0">
                <a:latin typeface="Calibri" panose="020F0502020204030204" pitchFamily="34" charset="0"/>
                <a:ea typeface="Calibri" panose="020F0502020204030204" pitchFamily="34" charset="0"/>
                <a:cs typeface="Times New Roman" panose="02020603050405020304" pitchFamily="18" charset="0"/>
              </a:rPr>
              <a:t>Sanctions Determination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VRPC: to protect the public from unfit attys and to maintain confidence in the bar.</a:t>
            </a: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ABA Standards:</a:t>
            </a:r>
          </a:p>
          <a:p>
            <a:pPr>
              <a:lnSpc>
                <a:spcPct val="107000"/>
              </a:lnSpc>
              <a:spcAft>
                <a:spcPts val="800"/>
              </a:spcAft>
            </a:pPr>
            <a:endParaRPr lang="en-US" sz="20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latin typeface="Calibri" panose="020F0502020204030204" pitchFamily="34" charset="0"/>
                <a:ea typeface="Calibri" panose="020F0502020204030204" pitchFamily="34" charset="0"/>
                <a:cs typeface="Times New Roman" panose="02020603050405020304" pitchFamily="18" charset="0"/>
              </a:rPr>
              <a:t>Duty violated </a:t>
            </a:r>
            <a:r>
              <a:rPr lang="en-US" sz="2000" dirty="0">
                <a:latin typeface="Calibri" panose="020F0502020204030204" pitchFamily="34" charset="0"/>
                <a:ea typeface="Calibri" panose="020F0502020204030204" pitchFamily="34" charset="0"/>
                <a:cs typeface="Times New Roman" panose="02020603050405020304" pitchFamily="18" charset="0"/>
              </a:rPr>
              <a:t>= failure to safeguard and preserve clients’ property through </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adherence to the trust account rules. </a:t>
            </a:r>
          </a:p>
          <a:p>
            <a:pPr>
              <a:lnSpc>
                <a:spcPct val="107000"/>
              </a:lnSpc>
              <a:spcAft>
                <a:spcPts val="800"/>
              </a:spcAft>
            </a:pPr>
            <a:endParaRPr lang="en-US" sz="20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latin typeface="Calibri" panose="020F0502020204030204" pitchFamily="34" charset="0"/>
                <a:ea typeface="Calibri" panose="020F0502020204030204" pitchFamily="34" charset="0"/>
                <a:cs typeface="Times New Roman" panose="02020603050405020304" pitchFamily="18" charset="0"/>
              </a:rPr>
              <a:t>Mental state </a:t>
            </a:r>
            <a:r>
              <a:rPr lang="en-US" sz="2000" dirty="0">
                <a:latin typeface="Calibri" panose="020F0502020204030204" pitchFamily="34" charset="0"/>
                <a:ea typeface="Calibri" panose="020F0502020204030204" pitchFamily="34" charset="0"/>
                <a:cs typeface="Times New Roman" panose="02020603050405020304" pitchFamily="18" charset="0"/>
              </a:rPr>
              <a:t>= negligence.</a:t>
            </a: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u="sng" dirty="0">
                <a:latin typeface="Calibri" panose="020F0502020204030204" pitchFamily="34" charset="0"/>
                <a:ea typeface="Calibri" panose="020F0502020204030204" pitchFamily="34" charset="0"/>
                <a:cs typeface="Times New Roman" panose="02020603050405020304" pitchFamily="18" charset="0"/>
              </a:rPr>
              <a:t>Injury or Potential Injury </a:t>
            </a:r>
            <a:r>
              <a:rPr lang="en-US" sz="2000" dirty="0">
                <a:latin typeface="Calibri" panose="020F0502020204030204" pitchFamily="34" charset="0"/>
                <a:ea typeface="Calibri" panose="020F0502020204030204" pitchFamily="34" charset="0"/>
                <a:cs typeface="Times New Roman" panose="02020603050405020304" pitchFamily="18" charset="0"/>
              </a:rPr>
              <a:t>= potential injury to clients due to no regular reconciliation for periods of time; overdrawn accounts (big money) negative balances; </a:t>
            </a:r>
          </a:p>
        </p:txBody>
      </p:sp>
      <p:sp>
        <p:nvSpPr>
          <p:cNvPr id="11" name="TextBox 10">
            <a:extLst>
              <a:ext uri="{FF2B5EF4-FFF2-40B4-BE49-F238E27FC236}">
                <a16:creationId xmlns:a16="http://schemas.microsoft.com/office/drawing/2014/main" id="{C6E5DC92-E5D5-4639-B433-BB9FD665D873}"/>
              </a:ext>
            </a:extLst>
          </p:cNvPr>
          <p:cNvSpPr txBox="1"/>
          <p:nvPr/>
        </p:nvSpPr>
        <p:spPr>
          <a:xfrm>
            <a:off x="883920" y="114291"/>
            <a:ext cx="6126480" cy="954107"/>
          </a:xfrm>
          <a:prstGeom prst="rect">
            <a:avLst/>
          </a:prstGeom>
          <a:noFill/>
        </p:spPr>
        <p:txBody>
          <a:bodyPr wrap="square">
            <a:spAutoFit/>
          </a:bodyPr>
          <a:lstStyle/>
          <a:p>
            <a:r>
              <a:rPr lang="en-US" sz="2800" dirty="0">
                <a:solidFill>
                  <a:srgbClr val="FFFFFF"/>
                </a:solidFill>
              </a:rPr>
              <a:t>Decision No. 235 </a:t>
            </a:r>
          </a:p>
          <a:p>
            <a:r>
              <a:rPr lang="en-US" sz="2800" dirty="0">
                <a:solidFill>
                  <a:srgbClr val="FFFFFF"/>
                </a:solidFill>
              </a:rPr>
              <a:t>PRB File 2020-084</a:t>
            </a:r>
            <a:endParaRPr lang="en-US" sz="2800" dirty="0"/>
          </a:p>
        </p:txBody>
      </p:sp>
    </p:spTree>
    <p:extLst>
      <p:ext uri="{BB962C8B-B14F-4D97-AF65-F5344CB8AC3E}">
        <p14:creationId xmlns:p14="http://schemas.microsoft.com/office/powerpoint/2010/main" val="802463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4CFCD9-58CF-465C-ACD0-FF50EC51AC74}"/>
              </a:ext>
            </a:extLst>
          </p:cNvPr>
          <p:cNvSpPr>
            <a:spLocks noGrp="1"/>
          </p:cNvSpPr>
          <p:nvPr>
            <p:ph idx="1"/>
          </p:nvPr>
        </p:nvSpPr>
        <p:spPr>
          <a:xfrm>
            <a:off x="4859481" y="591345"/>
            <a:ext cx="5179868" cy="5585619"/>
          </a:xfrm>
        </p:spPr>
        <p:txBody>
          <a:bodyPr vert="horz" lIns="91440" tIns="45720" rIns="91440" bIns="45720" rtlCol="0" anchor="ctr">
            <a:normAutofit/>
          </a:bodyPr>
          <a:lstStyle/>
          <a:p>
            <a:pPr marL="0" indent="0">
              <a:spcBef>
                <a:spcPts val="0"/>
              </a:spcBef>
              <a:spcAft>
                <a:spcPts val="800"/>
              </a:spcAft>
              <a:buNone/>
            </a:pPr>
            <a:r>
              <a:rPr lang="en-US" sz="2200" dirty="0"/>
              <a:t> </a:t>
            </a:r>
          </a:p>
          <a:p>
            <a:endParaRPr lang="en-US" sz="2200" dirty="0"/>
          </a:p>
        </p:txBody>
      </p:sp>
      <p:sp>
        <p:nvSpPr>
          <p:cNvPr id="3" name="Title 2">
            <a:extLst>
              <a:ext uri="{FF2B5EF4-FFF2-40B4-BE49-F238E27FC236}">
                <a16:creationId xmlns:a16="http://schemas.microsoft.com/office/drawing/2014/main" id="{B8596F7F-4141-47D2-BE25-AD4410C266A1}"/>
              </a:ext>
            </a:extLst>
          </p:cNvPr>
          <p:cNvSpPr>
            <a:spLocks noGrp="1"/>
          </p:cNvSpPr>
          <p:nvPr>
            <p:ph type="title"/>
          </p:nvPr>
        </p:nvSpPr>
        <p:spPr>
          <a:xfrm>
            <a:off x="1051573" y="1400461"/>
            <a:ext cx="2400300" cy="4461163"/>
          </a:xfrm>
        </p:spPr>
        <p:txBody>
          <a:bodyPr vert="horz" lIns="91440" tIns="45720" rIns="91440" bIns="45720" rtlCol="0" anchor="ctr">
            <a:normAutofit/>
          </a:bodyPr>
          <a:lstStyle/>
          <a:p>
            <a:br>
              <a:rPr lang="en-US" sz="4400" dirty="0">
                <a:solidFill>
                  <a:srgbClr val="FFFFFF"/>
                </a:solidFill>
              </a:rPr>
            </a:br>
            <a:endParaRPr lang="en-US" sz="4400" dirty="0">
              <a:solidFill>
                <a:srgbClr val="FFFFFF"/>
              </a:solidFill>
            </a:endParaRPr>
          </a:p>
        </p:txBody>
      </p:sp>
      <p:sp>
        <p:nvSpPr>
          <p:cNvPr id="9" name="TextBox 8">
            <a:extLst>
              <a:ext uri="{FF2B5EF4-FFF2-40B4-BE49-F238E27FC236}">
                <a16:creationId xmlns:a16="http://schemas.microsoft.com/office/drawing/2014/main" id="{D802CAD2-0855-434E-97F8-EB119B161714}"/>
              </a:ext>
            </a:extLst>
          </p:cNvPr>
          <p:cNvSpPr txBox="1"/>
          <p:nvPr/>
        </p:nvSpPr>
        <p:spPr>
          <a:xfrm>
            <a:off x="453402" y="1283573"/>
            <a:ext cx="9585947" cy="5222712"/>
          </a:xfrm>
          <a:prstGeom prst="rect">
            <a:avLst/>
          </a:prstGeom>
          <a:noFill/>
        </p:spPr>
        <p:txBody>
          <a:bodyPr wrap="square">
            <a:spAutoFit/>
          </a:bodyPr>
          <a:lstStyle/>
          <a:p>
            <a:pPr>
              <a:lnSpc>
                <a:spcPct val="107000"/>
              </a:lnSpc>
              <a:spcAft>
                <a:spcPts val="800"/>
              </a:spcAft>
            </a:pPr>
            <a:r>
              <a:rPr lang="en-US" sz="2000" u="sng" dirty="0">
                <a:latin typeface="Calibri" panose="020F0502020204030204" pitchFamily="34" charset="0"/>
                <a:ea typeface="Calibri" panose="020F0502020204030204" pitchFamily="34" charset="0"/>
                <a:cs typeface="Times New Roman" panose="02020603050405020304" pitchFamily="18" charset="0"/>
              </a:rPr>
              <a:t>Balance factors</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Absence of prior record</a:t>
            </a: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Absence of dishonest or selfish motive</a:t>
            </a: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Full disclosure </a:t>
            </a: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No evidence of taken or misused client funds.</a:t>
            </a: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Forthright and cooperative</a:t>
            </a: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Took full responsibility and expressed remorse for non-compliance while acknowledging non-diligence</a:t>
            </a: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Respondent left the firm and joined another where there is no </a:t>
            </a:r>
            <a:r>
              <a:rPr lang="en-US" sz="2000" dirty="0" err="1">
                <a:latin typeface="Calibri" panose="020F0502020204030204" pitchFamily="34" charset="0"/>
                <a:ea typeface="Calibri" panose="020F0502020204030204" pitchFamily="34" charset="0"/>
                <a:cs typeface="Times New Roman" panose="02020603050405020304" pitchFamily="18" charset="0"/>
              </a:rPr>
              <a:t>book’ing</a:t>
            </a:r>
            <a:r>
              <a:rPr lang="en-US" sz="2000" dirty="0">
                <a:latin typeface="Calibri" panose="020F0502020204030204" pitchFamily="34" charset="0"/>
                <a:ea typeface="Calibri" panose="020F0502020204030204" pitchFamily="34" charset="0"/>
                <a:cs typeface="Times New Roman" panose="02020603050405020304" pitchFamily="18" charset="0"/>
              </a:rPr>
              <a:t> responsibility </a:t>
            </a: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Respondent in charge for 1.5 years…</a:t>
            </a: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Multiple Offenses</a:t>
            </a: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Substantial Experience – 20+ years</a:t>
            </a: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SANCTION: Public reprimand </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Caveat: DC actually sought probation, too</a:t>
            </a:r>
          </a:p>
        </p:txBody>
      </p:sp>
      <p:sp>
        <p:nvSpPr>
          <p:cNvPr id="11" name="TextBox 10">
            <a:extLst>
              <a:ext uri="{FF2B5EF4-FFF2-40B4-BE49-F238E27FC236}">
                <a16:creationId xmlns:a16="http://schemas.microsoft.com/office/drawing/2014/main" id="{B59F6568-CD73-475C-BB20-6E8D363921A1}"/>
              </a:ext>
            </a:extLst>
          </p:cNvPr>
          <p:cNvSpPr txBox="1"/>
          <p:nvPr/>
        </p:nvSpPr>
        <p:spPr>
          <a:xfrm>
            <a:off x="561226" y="203181"/>
            <a:ext cx="2795397" cy="954107"/>
          </a:xfrm>
          <a:prstGeom prst="rect">
            <a:avLst/>
          </a:prstGeom>
          <a:noFill/>
        </p:spPr>
        <p:txBody>
          <a:bodyPr wrap="square">
            <a:spAutoFit/>
          </a:bodyPr>
          <a:lstStyle/>
          <a:p>
            <a:r>
              <a:rPr lang="en-US" sz="2800" dirty="0">
                <a:solidFill>
                  <a:srgbClr val="FFFFFF"/>
                </a:solidFill>
              </a:rPr>
              <a:t>Decision No. 235 </a:t>
            </a:r>
          </a:p>
          <a:p>
            <a:r>
              <a:rPr lang="en-US" sz="2800" dirty="0">
                <a:solidFill>
                  <a:srgbClr val="FFFFFF"/>
                </a:solidFill>
              </a:rPr>
              <a:t>PRB File 2020-084</a:t>
            </a:r>
            <a:endParaRPr lang="en-US" sz="2800" dirty="0"/>
          </a:p>
        </p:txBody>
      </p:sp>
    </p:spTree>
    <p:extLst>
      <p:ext uri="{BB962C8B-B14F-4D97-AF65-F5344CB8AC3E}">
        <p14:creationId xmlns:p14="http://schemas.microsoft.com/office/powerpoint/2010/main" val="33981990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4CFCD9-58CF-465C-ACD0-FF50EC51AC74}"/>
              </a:ext>
            </a:extLst>
          </p:cNvPr>
          <p:cNvSpPr>
            <a:spLocks noGrp="1"/>
          </p:cNvSpPr>
          <p:nvPr>
            <p:ph idx="1"/>
          </p:nvPr>
        </p:nvSpPr>
        <p:spPr>
          <a:xfrm>
            <a:off x="5697681" y="1941114"/>
            <a:ext cx="5179868" cy="5585619"/>
          </a:xfrm>
        </p:spPr>
        <p:txBody>
          <a:bodyPr vert="horz" lIns="91440" tIns="45720" rIns="91440" bIns="45720" rtlCol="0" anchor="ctr">
            <a:normAutofit/>
          </a:bodyPr>
          <a:lstStyle/>
          <a:p>
            <a:pPr marL="0" indent="0">
              <a:spcBef>
                <a:spcPts val="0"/>
              </a:spcBef>
              <a:spcAft>
                <a:spcPts val="800"/>
              </a:spcAft>
              <a:buNone/>
            </a:pPr>
            <a:r>
              <a:rPr lang="en-US" sz="2200" dirty="0"/>
              <a:t>At the opening: </a:t>
            </a:r>
          </a:p>
          <a:p>
            <a:pPr marL="0" indent="0">
              <a:spcBef>
                <a:spcPts val="0"/>
              </a:spcBef>
              <a:spcAft>
                <a:spcPts val="800"/>
              </a:spcAft>
              <a:buNone/>
            </a:pPr>
            <a:r>
              <a:rPr lang="en-US" sz="2200" dirty="0"/>
              <a:t>Panel rejects parties’ proposed stipulation  </a:t>
            </a:r>
          </a:p>
          <a:p>
            <a:pPr marL="0">
              <a:spcBef>
                <a:spcPts val="0"/>
              </a:spcBef>
              <a:spcAft>
                <a:spcPts val="800"/>
              </a:spcAft>
            </a:pPr>
            <a:endParaRPr lang="en-US" sz="2200" dirty="0"/>
          </a:p>
          <a:p>
            <a:pPr marL="0" indent="0">
              <a:spcBef>
                <a:spcPts val="0"/>
              </a:spcBef>
              <a:spcAft>
                <a:spcPts val="800"/>
              </a:spcAft>
              <a:buNone/>
            </a:pPr>
            <a:r>
              <a:rPr lang="en-US" sz="2200" dirty="0"/>
              <a:t>Facts:</a:t>
            </a:r>
          </a:p>
          <a:p>
            <a:pPr marL="342900">
              <a:spcBef>
                <a:spcPts val="0"/>
              </a:spcBef>
            </a:pPr>
            <a:r>
              <a:rPr lang="en-US" sz="2200" dirty="0"/>
              <a:t>Solo atty</a:t>
            </a:r>
          </a:p>
          <a:p>
            <a:pPr marL="342900">
              <a:spcBef>
                <a:spcPts val="0"/>
              </a:spcBef>
            </a:pPr>
            <a:r>
              <a:rPr lang="en-US" sz="2200" dirty="0"/>
              <a:t>30 years in practice</a:t>
            </a:r>
          </a:p>
          <a:p>
            <a:pPr marL="342900">
              <a:spcBef>
                <a:spcPts val="0"/>
              </a:spcBef>
            </a:pPr>
            <a:r>
              <a:rPr lang="en-US" sz="2200" dirty="0"/>
              <a:t>Active real estate practice</a:t>
            </a:r>
          </a:p>
          <a:p>
            <a:pPr marL="342900">
              <a:spcBef>
                <a:spcPts val="0"/>
              </a:spcBef>
            </a:pPr>
            <a:r>
              <a:rPr lang="en-US" sz="2200" dirty="0"/>
              <a:t>Title insurance agent for a long time</a:t>
            </a:r>
          </a:p>
          <a:p>
            <a:pPr marL="342900">
              <a:spcBef>
                <a:spcPts val="0"/>
              </a:spcBef>
            </a:pPr>
            <a:r>
              <a:rPr lang="en-US" sz="2200" dirty="0"/>
              <a:t>Failed to issue/remit policies dating back 10 years</a:t>
            </a:r>
          </a:p>
          <a:p>
            <a:pPr marL="342900">
              <a:spcBef>
                <a:spcPts val="0"/>
              </a:spcBef>
              <a:spcAft>
                <a:spcPts val="800"/>
              </a:spcAft>
            </a:pPr>
            <a:r>
              <a:rPr lang="en-US" sz="2200" dirty="0"/>
              <a:t>Aware of lack of proper trust accounting practices but took no steps to remedy</a:t>
            </a:r>
          </a:p>
          <a:p>
            <a:endParaRPr lang="en-US" sz="2200" dirty="0"/>
          </a:p>
        </p:txBody>
      </p:sp>
      <p:pic>
        <p:nvPicPr>
          <p:cNvPr id="3074" name="Picture 2" descr="Image result for next up">
            <a:extLst>
              <a:ext uri="{FF2B5EF4-FFF2-40B4-BE49-F238E27FC236}">
                <a16:creationId xmlns:a16="http://schemas.microsoft.com/office/drawing/2014/main" id="{F976228A-60B0-4D8D-BC8B-CE8443D27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583" y="713547"/>
            <a:ext cx="3320716" cy="13430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E1F1F82-2F07-4414-B538-2F066870FB39}"/>
              </a:ext>
            </a:extLst>
          </p:cNvPr>
          <p:cNvSpPr txBox="1"/>
          <p:nvPr/>
        </p:nvSpPr>
        <p:spPr>
          <a:xfrm>
            <a:off x="785508" y="81714"/>
            <a:ext cx="6123560" cy="954107"/>
          </a:xfrm>
          <a:prstGeom prst="rect">
            <a:avLst/>
          </a:prstGeom>
          <a:noFill/>
        </p:spPr>
        <p:txBody>
          <a:bodyPr wrap="square">
            <a:spAutoFit/>
          </a:bodyPr>
          <a:lstStyle/>
          <a:p>
            <a:r>
              <a:rPr lang="en-US" sz="2800" dirty="0">
                <a:solidFill>
                  <a:srgbClr val="FFFFFF"/>
                </a:solidFill>
              </a:rPr>
              <a:t>Decision No. 235 </a:t>
            </a:r>
          </a:p>
          <a:p>
            <a:r>
              <a:rPr lang="en-US" sz="2800" dirty="0">
                <a:solidFill>
                  <a:srgbClr val="FFFFFF"/>
                </a:solidFill>
              </a:rPr>
              <a:t>PRB File 2020-084</a:t>
            </a:r>
            <a:endParaRPr lang="en-US" sz="2800" dirty="0"/>
          </a:p>
        </p:txBody>
      </p:sp>
    </p:spTree>
    <p:extLst>
      <p:ext uri="{BB962C8B-B14F-4D97-AF65-F5344CB8AC3E}">
        <p14:creationId xmlns:p14="http://schemas.microsoft.com/office/powerpoint/2010/main" val="2731556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4CFCD9-58CF-465C-ACD0-FF50EC51AC74}"/>
              </a:ext>
            </a:extLst>
          </p:cNvPr>
          <p:cNvSpPr>
            <a:spLocks noGrp="1"/>
          </p:cNvSpPr>
          <p:nvPr>
            <p:ph idx="1"/>
          </p:nvPr>
        </p:nvSpPr>
        <p:spPr>
          <a:xfrm>
            <a:off x="1819072" y="1984443"/>
            <a:ext cx="8220277" cy="4192521"/>
          </a:xfrm>
        </p:spPr>
        <p:txBody>
          <a:bodyPr vert="horz" lIns="91440" tIns="45720" rIns="91440" bIns="45720" rtlCol="0" anchor="ctr">
            <a:normAutofit/>
          </a:bodyPr>
          <a:lstStyle/>
          <a:p>
            <a:pPr marL="0" indent="0">
              <a:buNone/>
            </a:pPr>
            <a:r>
              <a:rPr lang="en-US" dirty="0"/>
              <a:t>CPA audit discovers</a:t>
            </a:r>
          </a:p>
          <a:p>
            <a:pPr marL="0"/>
            <a:endParaRPr lang="en-US" dirty="0"/>
          </a:p>
          <a:p>
            <a:r>
              <a:rPr lang="en-US" dirty="0"/>
              <a:t> Instances of no documentation to back up banking activity</a:t>
            </a:r>
          </a:p>
          <a:p>
            <a:pPr lvl="0"/>
            <a:r>
              <a:rPr lang="en-US" dirty="0"/>
              <a:t>Not reconciling account as required by Rule 1.15A</a:t>
            </a:r>
          </a:p>
          <a:p>
            <a:pPr lvl="0"/>
            <a:r>
              <a:rPr lang="en-US" dirty="0"/>
              <a:t>Reconciliation reports not balanced </a:t>
            </a:r>
          </a:p>
          <a:p>
            <a:pPr lvl="0"/>
            <a:r>
              <a:rPr lang="en-US" dirty="0"/>
              <a:t>No evidence of lost or misused client funds</a:t>
            </a:r>
          </a:p>
          <a:p>
            <a:pPr marL="0" indent="0">
              <a:spcBef>
                <a:spcPts val="0"/>
              </a:spcBef>
              <a:spcAft>
                <a:spcPts val="800"/>
              </a:spcAft>
              <a:buNone/>
            </a:pPr>
            <a:endParaRPr lang="en-US" dirty="0">
              <a:effectLst/>
            </a:endParaRPr>
          </a:p>
          <a:p>
            <a:endParaRPr lang="en-US" dirty="0"/>
          </a:p>
        </p:txBody>
      </p:sp>
      <p:sp>
        <p:nvSpPr>
          <p:cNvPr id="9" name="TextBox 8">
            <a:extLst>
              <a:ext uri="{FF2B5EF4-FFF2-40B4-BE49-F238E27FC236}">
                <a16:creationId xmlns:a16="http://schemas.microsoft.com/office/drawing/2014/main" id="{843F8314-2174-4172-AAC8-4F8FCD122B84}"/>
              </a:ext>
            </a:extLst>
          </p:cNvPr>
          <p:cNvSpPr txBox="1"/>
          <p:nvPr/>
        </p:nvSpPr>
        <p:spPr>
          <a:xfrm>
            <a:off x="834146" y="203982"/>
            <a:ext cx="6123560" cy="954107"/>
          </a:xfrm>
          <a:prstGeom prst="rect">
            <a:avLst/>
          </a:prstGeom>
          <a:noFill/>
        </p:spPr>
        <p:txBody>
          <a:bodyPr wrap="square">
            <a:spAutoFit/>
          </a:bodyPr>
          <a:lstStyle/>
          <a:p>
            <a:r>
              <a:rPr lang="en-US" sz="2800" dirty="0">
                <a:solidFill>
                  <a:srgbClr val="FFFFFF"/>
                </a:solidFill>
              </a:rPr>
              <a:t>Decision No. 235 </a:t>
            </a:r>
          </a:p>
          <a:p>
            <a:r>
              <a:rPr lang="en-US" sz="2800" dirty="0">
                <a:solidFill>
                  <a:srgbClr val="FFFFFF"/>
                </a:solidFill>
              </a:rPr>
              <a:t>PRB File 2020-084</a:t>
            </a:r>
            <a:endParaRPr lang="en-US" sz="2800" dirty="0"/>
          </a:p>
        </p:txBody>
      </p:sp>
    </p:spTree>
    <p:extLst>
      <p:ext uri="{BB962C8B-B14F-4D97-AF65-F5344CB8AC3E}">
        <p14:creationId xmlns:p14="http://schemas.microsoft.com/office/powerpoint/2010/main" val="2368891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4272</TotalTime>
  <Words>3442</Words>
  <Application>Microsoft Office PowerPoint</Application>
  <PresentationFormat>Widescreen</PresentationFormat>
  <Paragraphs>428</Paragraphs>
  <Slides>32</Slides>
  <Notes>0</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Calibri Light</vt:lpstr>
      <vt:lpstr>FoundersGroteskMedium</vt:lpstr>
      <vt:lpstr>Lato</vt:lpstr>
      <vt:lpstr>Times New Roman</vt:lpstr>
      <vt:lpstr>Office Theme</vt:lpstr>
      <vt:lpstr>2_Office Theme</vt:lpstr>
      <vt:lpstr>PowerPoint Presentation</vt:lpstr>
      <vt:lpstr>TABLE OF CONTENTS</vt:lpstr>
      <vt:lpstr> </vt:lpstr>
      <vt:lpstr> </vt:lpstr>
      <vt:lpstr>Decision No. 235  PRB File 2020-084 </vt:lpstr>
      <vt:lpstr> </vt:lpstr>
      <vt:lpstr> </vt:lpstr>
      <vt:lpstr>PowerPoint Presentation</vt:lpstr>
      <vt:lpstr>PowerPoint Presentation</vt:lpstr>
      <vt:lpstr>Decision No. 236  PRB File 2020-101 </vt:lpstr>
      <vt:lpstr>Decision No. 236  PRB File 2020-101 </vt:lpstr>
      <vt:lpstr>Decision No. 236  PRB File 2020-101 </vt:lpstr>
      <vt:lpstr>PowerPoint Presentation</vt:lpstr>
      <vt:lpstr>Crogan v. Pine Bluff Estates  2021 VT 42  April Term, 2021 </vt:lpstr>
      <vt:lpstr>Crogan v. Pine Bluff Estates  2021 VT 42  April Term, 2021 </vt:lpstr>
      <vt:lpstr>Crogan v. Pine Bluff Estates  2021 VT 42  April Term, 2021 </vt:lpstr>
      <vt:lpstr>In re 15-17 Weston Street NOV 2021 VT 85          Sept. Term, 2021 </vt:lpstr>
      <vt:lpstr>In re 15-17 Weston Street NOV 2021 VT 85          Sept. Term, 2021 </vt:lpstr>
      <vt:lpstr>In re 15-17 Weston Street NOV 2021 VT 85          Sept. Term, 2021 </vt:lpstr>
      <vt:lpstr>In re 15-17 Weston Street NOV 2021 VT 85          Sept. Term, 2021 </vt:lpstr>
      <vt:lpstr>Jones &amp; Bombard  v. Hart 2021-61          Dec. term, 2020</vt:lpstr>
      <vt:lpstr>Wark v. Zucker 2021 VT 37          Feb. Term, 2022 </vt:lpstr>
      <vt:lpstr>Wark v. Zucker 2021 VT 37          Feb. Term, 2022 </vt:lpstr>
      <vt:lpstr>Wark v. Zucker 2021 VT 37          Feb. Term, 2022 </vt:lpstr>
      <vt:lpstr>Notary Stuff </vt:lpstr>
      <vt:lpstr>Notary Stuff </vt:lpstr>
      <vt:lpstr>E-Searching? </vt:lpstr>
      <vt:lpstr>Claims Trends</vt:lpstr>
      <vt:lpstr>Powers of Attorney</vt:lpstr>
      <vt:lpstr>Mobile Home Issues</vt:lpstr>
      <vt:lpstr>PUDs</vt:lpstr>
      <vt:lpstr>Glebe land; Lease 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dc:title>
  <dc:creator>Al Fitra</dc:creator>
  <cp:lastModifiedBy>Andy Mikell</cp:lastModifiedBy>
  <cp:revision>107</cp:revision>
  <cp:lastPrinted>2021-11-15T15:41:27Z</cp:lastPrinted>
  <dcterms:created xsi:type="dcterms:W3CDTF">2019-06-19T07:06:12Z</dcterms:created>
  <dcterms:modified xsi:type="dcterms:W3CDTF">2021-11-15T15:43:31Z</dcterms:modified>
</cp:coreProperties>
</file>